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70" r:id="rId9"/>
    <p:sldId id="269" r:id="rId10"/>
    <p:sldId id="262" r:id="rId11"/>
    <p:sldId id="274" r:id="rId12"/>
    <p:sldId id="266" r:id="rId13"/>
    <p:sldId id="264" r:id="rId14"/>
    <p:sldId id="263" r:id="rId15"/>
    <p:sldId id="271" r:id="rId16"/>
    <p:sldId id="259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43EEB-185F-4EBE-A327-B049B48B533F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F90FB40-7806-4F74-879E-C46B690507B3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Derechos y Garantías 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E52CF-A1A2-4426-B964-EA8F357BC095}" type="parTrans" cxnId="{8AB30A6D-2097-4419-8385-24DEB2A7EF20}">
      <dgm:prSet/>
      <dgm:spPr/>
      <dgm:t>
        <a:bodyPr/>
        <a:lstStyle/>
        <a:p>
          <a:endParaRPr lang="es-MX"/>
        </a:p>
      </dgm:t>
    </dgm:pt>
    <dgm:pt modelId="{DEA50E69-275F-4EB2-8E43-BC334EF5E615}" type="sibTrans" cxnId="{8AB30A6D-2097-4419-8385-24DEB2A7EF20}">
      <dgm:prSet/>
      <dgm:spPr/>
      <dgm:t>
        <a:bodyPr/>
        <a:lstStyle/>
        <a:p>
          <a:endParaRPr lang="es-MX"/>
        </a:p>
      </dgm:t>
    </dgm:pt>
    <dgm:pt modelId="{635B45CC-4655-4559-8945-D6FA63B25D84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Interpretación conforme y pro persona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4B19C0-1912-40F6-AA70-710FCEED263A}" type="parTrans" cxnId="{DA659E26-C3C3-438D-8A35-7944615D0699}">
      <dgm:prSet/>
      <dgm:spPr/>
      <dgm:t>
        <a:bodyPr/>
        <a:lstStyle/>
        <a:p>
          <a:endParaRPr lang="es-MX"/>
        </a:p>
      </dgm:t>
    </dgm:pt>
    <dgm:pt modelId="{9E3DB6EE-2BF8-483B-AEDD-C2454AC7B358}" type="sibTrans" cxnId="{DA659E26-C3C3-438D-8A35-7944615D0699}">
      <dgm:prSet/>
      <dgm:spPr/>
      <dgm:t>
        <a:bodyPr/>
        <a:lstStyle/>
        <a:p>
          <a:endParaRPr lang="es-MX"/>
        </a:p>
      </dgm:t>
    </dgm:pt>
    <dgm:pt modelId="{72A2DFE7-450C-4369-8E6B-F26DBF3ECFE9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promover, respetar, proteger y garantizar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3E12B1-0807-4D0E-8A7E-056AD09DAFCF}" type="parTrans" cxnId="{2E7BF768-4F9C-4875-B3DB-2D8B6D5BEECF}">
      <dgm:prSet/>
      <dgm:spPr/>
      <dgm:t>
        <a:bodyPr/>
        <a:lstStyle/>
        <a:p>
          <a:endParaRPr lang="es-MX"/>
        </a:p>
      </dgm:t>
    </dgm:pt>
    <dgm:pt modelId="{62FA1C4C-0C57-4D17-A41E-52DE59311663}" type="sibTrans" cxnId="{2E7BF768-4F9C-4875-B3DB-2D8B6D5BEECF}">
      <dgm:prSet/>
      <dgm:spPr/>
      <dgm:t>
        <a:bodyPr/>
        <a:lstStyle/>
        <a:p>
          <a:endParaRPr lang="es-MX"/>
        </a:p>
      </dgm:t>
    </dgm:pt>
    <dgm:pt modelId="{9B2D2B48-7694-4C0C-A287-616547958668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Universales, </a:t>
          </a:r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interdependientes,indivisibles</a:t>
          </a:r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 y progresivos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E36CA3-6DBB-4C50-A0A5-65AD95D4FD18}" type="parTrans" cxnId="{B3DD8001-C604-467C-8EB6-A5E3AC316FC6}">
      <dgm:prSet/>
      <dgm:spPr/>
      <dgm:t>
        <a:bodyPr/>
        <a:lstStyle/>
        <a:p>
          <a:endParaRPr lang="es-MX"/>
        </a:p>
      </dgm:t>
    </dgm:pt>
    <dgm:pt modelId="{BA4AA285-3BCA-4FE2-8343-DC72D7D66063}" type="sibTrans" cxnId="{B3DD8001-C604-467C-8EB6-A5E3AC316FC6}">
      <dgm:prSet/>
      <dgm:spPr/>
      <dgm:t>
        <a:bodyPr/>
        <a:lstStyle/>
        <a:p>
          <a:endParaRPr lang="es-MX"/>
        </a:p>
      </dgm:t>
    </dgm:pt>
    <dgm:pt modelId="{FEC88D26-A75E-45B5-9F05-06C9EEBD6215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prevenir, investigar, sancionar y reparar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19789-5ED7-4DED-A347-84B91685BB36}" type="parTrans" cxnId="{C9EB09A7-2F98-4B64-A26C-078B2E62A8AD}">
      <dgm:prSet/>
      <dgm:spPr/>
      <dgm:t>
        <a:bodyPr/>
        <a:lstStyle/>
        <a:p>
          <a:endParaRPr lang="es-MX"/>
        </a:p>
      </dgm:t>
    </dgm:pt>
    <dgm:pt modelId="{3585BDC8-7FBA-4647-9253-CF1825DA6FDC}" type="sibTrans" cxnId="{C9EB09A7-2F98-4B64-A26C-078B2E62A8AD}">
      <dgm:prSet/>
      <dgm:spPr/>
      <dgm:t>
        <a:bodyPr/>
        <a:lstStyle/>
        <a:p>
          <a:endParaRPr lang="es-MX"/>
        </a:p>
      </dgm:t>
    </dgm:pt>
    <dgm:pt modelId="{993AC4A0-06FD-4713-BA54-A2BF189F1465}" type="pres">
      <dgm:prSet presAssocID="{B6243EEB-185F-4EBE-A327-B049B48B53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4919582-6E8A-4AE0-9C9E-C7641CD6DD0B}" type="pres">
      <dgm:prSet presAssocID="{AF90FB40-7806-4F74-879E-C46B690507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757296-C69C-41C5-95F4-E15C8125E33D}" type="pres">
      <dgm:prSet presAssocID="{DEA50E69-275F-4EB2-8E43-BC334EF5E615}" presName="sibTrans" presStyleLbl="sibTrans2D1" presStyleIdx="0" presStyleCnt="5"/>
      <dgm:spPr/>
      <dgm:t>
        <a:bodyPr/>
        <a:lstStyle/>
        <a:p>
          <a:endParaRPr lang="es-MX"/>
        </a:p>
      </dgm:t>
    </dgm:pt>
    <dgm:pt modelId="{E2D3D3DD-C68F-4A20-B265-2554F356ED12}" type="pres">
      <dgm:prSet presAssocID="{DEA50E69-275F-4EB2-8E43-BC334EF5E615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5931E66D-DF35-487C-97A5-40FDE2A4D647}" type="pres">
      <dgm:prSet presAssocID="{635B45CC-4655-4559-8945-D6FA63B25D84}" presName="node" presStyleLbl="node1" presStyleIdx="1" presStyleCnt="5" custScaleX="1184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18EA2A-1B58-4D14-945D-4F147D923214}" type="pres">
      <dgm:prSet presAssocID="{9E3DB6EE-2BF8-483B-AEDD-C2454AC7B358}" presName="sibTrans" presStyleLbl="sibTrans2D1" presStyleIdx="1" presStyleCnt="5"/>
      <dgm:spPr/>
      <dgm:t>
        <a:bodyPr/>
        <a:lstStyle/>
        <a:p>
          <a:endParaRPr lang="es-MX"/>
        </a:p>
      </dgm:t>
    </dgm:pt>
    <dgm:pt modelId="{9C96BDC6-CDBC-4EF4-94EE-73608AFAC961}" type="pres">
      <dgm:prSet presAssocID="{9E3DB6EE-2BF8-483B-AEDD-C2454AC7B358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205F93CE-556D-4522-9F94-50E19C787D93}" type="pres">
      <dgm:prSet presAssocID="{72A2DFE7-450C-4369-8E6B-F26DBF3ECF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AAEFA2-46D5-45C5-BE4E-8FB789817187}" type="pres">
      <dgm:prSet presAssocID="{62FA1C4C-0C57-4D17-A41E-52DE59311663}" presName="sibTrans" presStyleLbl="sibTrans2D1" presStyleIdx="2" presStyleCnt="5"/>
      <dgm:spPr/>
      <dgm:t>
        <a:bodyPr/>
        <a:lstStyle/>
        <a:p>
          <a:endParaRPr lang="es-MX"/>
        </a:p>
      </dgm:t>
    </dgm:pt>
    <dgm:pt modelId="{9ADBEDD1-078E-4AF7-9E35-7C8A10C5475F}" type="pres">
      <dgm:prSet presAssocID="{62FA1C4C-0C57-4D17-A41E-52DE59311663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4244B63C-F343-43AE-9359-D48072E80F70}" type="pres">
      <dgm:prSet presAssocID="{9B2D2B48-7694-4C0C-A287-616547958668}" presName="node" presStyleLbl="node1" presStyleIdx="3" presStyleCnt="5" custScaleX="151656" custScaleY="1157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170E3D-1256-43F0-9E4A-C148463352A0}" type="pres">
      <dgm:prSet presAssocID="{BA4AA285-3BCA-4FE2-8343-DC72D7D66063}" presName="sibTrans" presStyleLbl="sibTrans2D1" presStyleIdx="3" presStyleCnt="5"/>
      <dgm:spPr/>
      <dgm:t>
        <a:bodyPr/>
        <a:lstStyle/>
        <a:p>
          <a:endParaRPr lang="es-MX"/>
        </a:p>
      </dgm:t>
    </dgm:pt>
    <dgm:pt modelId="{519AA09B-7105-49F4-92D7-5BA929D57E14}" type="pres">
      <dgm:prSet presAssocID="{BA4AA285-3BCA-4FE2-8343-DC72D7D66063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061990A1-813A-4808-ACDF-56AC780FDD2C}" type="pres">
      <dgm:prSet presAssocID="{FEC88D26-A75E-45B5-9F05-06C9EEBD62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6AD6C9-E0E6-4754-8C05-F36358A26798}" type="pres">
      <dgm:prSet presAssocID="{3585BDC8-7FBA-4647-9253-CF1825DA6FDC}" presName="sibTrans" presStyleLbl="sibTrans2D1" presStyleIdx="4" presStyleCnt="5"/>
      <dgm:spPr/>
      <dgm:t>
        <a:bodyPr/>
        <a:lstStyle/>
        <a:p>
          <a:endParaRPr lang="es-MX"/>
        </a:p>
      </dgm:t>
    </dgm:pt>
    <dgm:pt modelId="{3EEDD8B2-2303-48DB-B88B-123F5518B97F}" type="pres">
      <dgm:prSet presAssocID="{3585BDC8-7FBA-4647-9253-CF1825DA6FDC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0937762E-9E43-4B12-B7EA-E49E7000405D}" type="presOf" srcId="{3585BDC8-7FBA-4647-9253-CF1825DA6FDC}" destId="{3EEDD8B2-2303-48DB-B88B-123F5518B97F}" srcOrd="1" destOrd="0" presId="urn:microsoft.com/office/officeart/2005/8/layout/cycle2"/>
    <dgm:cxn modelId="{8AB30A6D-2097-4419-8385-24DEB2A7EF20}" srcId="{B6243EEB-185F-4EBE-A327-B049B48B533F}" destId="{AF90FB40-7806-4F74-879E-C46B690507B3}" srcOrd="0" destOrd="0" parTransId="{5E6E52CF-A1A2-4426-B964-EA8F357BC095}" sibTransId="{DEA50E69-275F-4EB2-8E43-BC334EF5E615}"/>
    <dgm:cxn modelId="{3DC91980-97CD-4264-A5C4-879207429023}" type="presOf" srcId="{FEC88D26-A75E-45B5-9F05-06C9EEBD6215}" destId="{061990A1-813A-4808-ACDF-56AC780FDD2C}" srcOrd="0" destOrd="0" presId="urn:microsoft.com/office/officeart/2005/8/layout/cycle2"/>
    <dgm:cxn modelId="{CC8082BC-A623-4BCB-89BC-8BD0D3B1FAB8}" type="presOf" srcId="{9E3DB6EE-2BF8-483B-AEDD-C2454AC7B358}" destId="{C618EA2A-1B58-4D14-945D-4F147D923214}" srcOrd="0" destOrd="0" presId="urn:microsoft.com/office/officeart/2005/8/layout/cycle2"/>
    <dgm:cxn modelId="{127C8DC8-A954-46E2-B9B2-1308CBC26DCD}" type="presOf" srcId="{9B2D2B48-7694-4C0C-A287-616547958668}" destId="{4244B63C-F343-43AE-9359-D48072E80F70}" srcOrd="0" destOrd="0" presId="urn:microsoft.com/office/officeart/2005/8/layout/cycle2"/>
    <dgm:cxn modelId="{8BBB83FC-0A62-440D-A006-DA990644E9B1}" type="presOf" srcId="{72A2DFE7-450C-4369-8E6B-F26DBF3ECFE9}" destId="{205F93CE-556D-4522-9F94-50E19C787D93}" srcOrd="0" destOrd="0" presId="urn:microsoft.com/office/officeart/2005/8/layout/cycle2"/>
    <dgm:cxn modelId="{8A99A339-0303-47AB-896F-7858C93F20EC}" type="presOf" srcId="{BA4AA285-3BCA-4FE2-8343-DC72D7D66063}" destId="{09170E3D-1256-43F0-9E4A-C148463352A0}" srcOrd="0" destOrd="0" presId="urn:microsoft.com/office/officeart/2005/8/layout/cycle2"/>
    <dgm:cxn modelId="{6D5AC031-8D1F-4E88-A0FE-BFFC4B15561A}" type="presOf" srcId="{DEA50E69-275F-4EB2-8E43-BC334EF5E615}" destId="{99757296-C69C-41C5-95F4-E15C8125E33D}" srcOrd="0" destOrd="0" presId="urn:microsoft.com/office/officeart/2005/8/layout/cycle2"/>
    <dgm:cxn modelId="{FB51337A-D1EE-4FDB-A915-0DFC0B601B95}" type="presOf" srcId="{62FA1C4C-0C57-4D17-A41E-52DE59311663}" destId="{9ADBEDD1-078E-4AF7-9E35-7C8A10C5475F}" srcOrd="1" destOrd="0" presId="urn:microsoft.com/office/officeart/2005/8/layout/cycle2"/>
    <dgm:cxn modelId="{87FE4888-0368-4779-9DBB-FECA209722CD}" type="presOf" srcId="{635B45CC-4655-4559-8945-D6FA63B25D84}" destId="{5931E66D-DF35-487C-97A5-40FDE2A4D647}" srcOrd="0" destOrd="0" presId="urn:microsoft.com/office/officeart/2005/8/layout/cycle2"/>
    <dgm:cxn modelId="{B3DD8001-C604-467C-8EB6-A5E3AC316FC6}" srcId="{B6243EEB-185F-4EBE-A327-B049B48B533F}" destId="{9B2D2B48-7694-4C0C-A287-616547958668}" srcOrd="3" destOrd="0" parTransId="{33E36CA3-6DBB-4C50-A0A5-65AD95D4FD18}" sibTransId="{BA4AA285-3BCA-4FE2-8343-DC72D7D66063}"/>
    <dgm:cxn modelId="{DA659E26-C3C3-438D-8A35-7944615D0699}" srcId="{B6243EEB-185F-4EBE-A327-B049B48B533F}" destId="{635B45CC-4655-4559-8945-D6FA63B25D84}" srcOrd="1" destOrd="0" parTransId="{844B19C0-1912-40F6-AA70-710FCEED263A}" sibTransId="{9E3DB6EE-2BF8-483B-AEDD-C2454AC7B358}"/>
    <dgm:cxn modelId="{A43998F6-8E7A-436F-8FF7-408AE8D9E87F}" type="presOf" srcId="{DEA50E69-275F-4EB2-8E43-BC334EF5E615}" destId="{E2D3D3DD-C68F-4A20-B265-2554F356ED12}" srcOrd="1" destOrd="0" presId="urn:microsoft.com/office/officeart/2005/8/layout/cycle2"/>
    <dgm:cxn modelId="{47F1C89A-E4DE-4D7F-92E8-720D02A3EDE6}" type="presOf" srcId="{62FA1C4C-0C57-4D17-A41E-52DE59311663}" destId="{4CAAEFA2-46D5-45C5-BE4E-8FB789817187}" srcOrd="0" destOrd="0" presId="urn:microsoft.com/office/officeart/2005/8/layout/cycle2"/>
    <dgm:cxn modelId="{B258900B-3C63-4C67-9969-9F84EF7951AE}" type="presOf" srcId="{BA4AA285-3BCA-4FE2-8343-DC72D7D66063}" destId="{519AA09B-7105-49F4-92D7-5BA929D57E14}" srcOrd="1" destOrd="0" presId="urn:microsoft.com/office/officeart/2005/8/layout/cycle2"/>
    <dgm:cxn modelId="{80281045-C7C9-4C60-92F1-0B7EA529BD84}" type="presOf" srcId="{AF90FB40-7806-4F74-879E-C46B690507B3}" destId="{44919582-6E8A-4AE0-9C9E-C7641CD6DD0B}" srcOrd="0" destOrd="0" presId="urn:microsoft.com/office/officeart/2005/8/layout/cycle2"/>
    <dgm:cxn modelId="{03FA3D53-D71A-48E1-B4E9-8F27D7768A2B}" type="presOf" srcId="{9E3DB6EE-2BF8-483B-AEDD-C2454AC7B358}" destId="{9C96BDC6-CDBC-4EF4-94EE-73608AFAC961}" srcOrd="1" destOrd="0" presId="urn:microsoft.com/office/officeart/2005/8/layout/cycle2"/>
    <dgm:cxn modelId="{D3A20D45-5AFD-45DF-84E2-E132BE8669A9}" type="presOf" srcId="{B6243EEB-185F-4EBE-A327-B049B48B533F}" destId="{993AC4A0-06FD-4713-BA54-A2BF189F1465}" srcOrd="0" destOrd="0" presId="urn:microsoft.com/office/officeart/2005/8/layout/cycle2"/>
    <dgm:cxn modelId="{2E7BF768-4F9C-4875-B3DB-2D8B6D5BEECF}" srcId="{B6243EEB-185F-4EBE-A327-B049B48B533F}" destId="{72A2DFE7-450C-4369-8E6B-F26DBF3ECFE9}" srcOrd="2" destOrd="0" parTransId="{613E12B1-0807-4D0E-8A7E-056AD09DAFCF}" sibTransId="{62FA1C4C-0C57-4D17-A41E-52DE59311663}"/>
    <dgm:cxn modelId="{C9EB09A7-2F98-4B64-A26C-078B2E62A8AD}" srcId="{B6243EEB-185F-4EBE-A327-B049B48B533F}" destId="{FEC88D26-A75E-45B5-9F05-06C9EEBD6215}" srcOrd="4" destOrd="0" parTransId="{BBE19789-5ED7-4DED-A347-84B91685BB36}" sibTransId="{3585BDC8-7FBA-4647-9253-CF1825DA6FDC}"/>
    <dgm:cxn modelId="{5E673084-0FEB-483F-A9EC-F144B00F8952}" type="presOf" srcId="{3585BDC8-7FBA-4647-9253-CF1825DA6FDC}" destId="{D76AD6C9-E0E6-4754-8C05-F36358A26798}" srcOrd="0" destOrd="0" presId="urn:microsoft.com/office/officeart/2005/8/layout/cycle2"/>
    <dgm:cxn modelId="{C385DECF-9021-4E94-8E64-B1860B2AEBCD}" type="presParOf" srcId="{993AC4A0-06FD-4713-BA54-A2BF189F1465}" destId="{44919582-6E8A-4AE0-9C9E-C7641CD6DD0B}" srcOrd="0" destOrd="0" presId="urn:microsoft.com/office/officeart/2005/8/layout/cycle2"/>
    <dgm:cxn modelId="{C34B1901-4142-4605-9E87-C581CDEB1BEF}" type="presParOf" srcId="{993AC4A0-06FD-4713-BA54-A2BF189F1465}" destId="{99757296-C69C-41C5-95F4-E15C8125E33D}" srcOrd="1" destOrd="0" presId="urn:microsoft.com/office/officeart/2005/8/layout/cycle2"/>
    <dgm:cxn modelId="{50B6D0B3-A308-47DE-942C-B6BC60E3D4A7}" type="presParOf" srcId="{99757296-C69C-41C5-95F4-E15C8125E33D}" destId="{E2D3D3DD-C68F-4A20-B265-2554F356ED12}" srcOrd="0" destOrd="0" presId="urn:microsoft.com/office/officeart/2005/8/layout/cycle2"/>
    <dgm:cxn modelId="{F3C142A9-AF0F-4540-9250-F49B43013745}" type="presParOf" srcId="{993AC4A0-06FD-4713-BA54-A2BF189F1465}" destId="{5931E66D-DF35-487C-97A5-40FDE2A4D647}" srcOrd="2" destOrd="0" presId="urn:microsoft.com/office/officeart/2005/8/layout/cycle2"/>
    <dgm:cxn modelId="{47519FF2-8D54-467C-A3B0-E0FA75D03FB3}" type="presParOf" srcId="{993AC4A0-06FD-4713-BA54-A2BF189F1465}" destId="{C618EA2A-1B58-4D14-945D-4F147D923214}" srcOrd="3" destOrd="0" presId="urn:microsoft.com/office/officeart/2005/8/layout/cycle2"/>
    <dgm:cxn modelId="{E1AEDFC5-11D6-4F13-B8F9-B1EC72E588F6}" type="presParOf" srcId="{C618EA2A-1B58-4D14-945D-4F147D923214}" destId="{9C96BDC6-CDBC-4EF4-94EE-73608AFAC961}" srcOrd="0" destOrd="0" presId="urn:microsoft.com/office/officeart/2005/8/layout/cycle2"/>
    <dgm:cxn modelId="{0E8D65D1-8F67-4ACE-B1F1-6D55E0A29C2F}" type="presParOf" srcId="{993AC4A0-06FD-4713-BA54-A2BF189F1465}" destId="{205F93CE-556D-4522-9F94-50E19C787D93}" srcOrd="4" destOrd="0" presId="urn:microsoft.com/office/officeart/2005/8/layout/cycle2"/>
    <dgm:cxn modelId="{02D2DC1B-9029-483B-9A58-17446F24EA99}" type="presParOf" srcId="{993AC4A0-06FD-4713-BA54-A2BF189F1465}" destId="{4CAAEFA2-46D5-45C5-BE4E-8FB789817187}" srcOrd="5" destOrd="0" presId="urn:microsoft.com/office/officeart/2005/8/layout/cycle2"/>
    <dgm:cxn modelId="{80BAF6A9-284E-4E36-A89C-D561A59F6B5C}" type="presParOf" srcId="{4CAAEFA2-46D5-45C5-BE4E-8FB789817187}" destId="{9ADBEDD1-078E-4AF7-9E35-7C8A10C5475F}" srcOrd="0" destOrd="0" presId="urn:microsoft.com/office/officeart/2005/8/layout/cycle2"/>
    <dgm:cxn modelId="{BAE9340E-EB07-4560-89C3-E6EDA93343E9}" type="presParOf" srcId="{993AC4A0-06FD-4713-BA54-A2BF189F1465}" destId="{4244B63C-F343-43AE-9359-D48072E80F70}" srcOrd="6" destOrd="0" presId="urn:microsoft.com/office/officeart/2005/8/layout/cycle2"/>
    <dgm:cxn modelId="{9D3A4EAA-37CA-4E6E-8DD9-C54B9ECA444C}" type="presParOf" srcId="{993AC4A0-06FD-4713-BA54-A2BF189F1465}" destId="{09170E3D-1256-43F0-9E4A-C148463352A0}" srcOrd="7" destOrd="0" presId="urn:microsoft.com/office/officeart/2005/8/layout/cycle2"/>
    <dgm:cxn modelId="{179140FA-9CAD-4420-A8F0-EC98770873F0}" type="presParOf" srcId="{09170E3D-1256-43F0-9E4A-C148463352A0}" destId="{519AA09B-7105-49F4-92D7-5BA929D57E14}" srcOrd="0" destOrd="0" presId="urn:microsoft.com/office/officeart/2005/8/layout/cycle2"/>
    <dgm:cxn modelId="{CA59B4BC-28E8-48A2-8FEB-392894009C4D}" type="presParOf" srcId="{993AC4A0-06FD-4713-BA54-A2BF189F1465}" destId="{061990A1-813A-4808-ACDF-56AC780FDD2C}" srcOrd="8" destOrd="0" presId="urn:microsoft.com/office/officeart/2005/8/layout/cycle2"/>
    <dgm:cxn modelId="{AADBC0F2-8A54-4FB5-8D80-804CDA0D6187}" type="presParOf" srcId="{993AC4A0-06FD-4713-BA54-A2BF189F1465}" destId="{D76AD6C9-E0E6-4754-8C05-F36358A26798}" srcOrd="9" destOrd="0" presId="urn:microsoft.com/office/officeart/2005/8/layout/cycle2"/>
    <dgm:cxn modelId="{0125B91E-3D12-4851-AD6D-A18ED8BDB263}" type="presParOf" srcId="{D76AD6C9-E0E6-4754-8C05-F36358A26798}" destId="{3EEDD8B2-2303-48DB-B88B-123F5518B9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475698-F0EC-48E1-9B61-22A0E88469B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7AE79A76-DC7D-4436-8506-05A8077811FC}">
      <dgm:prSet phldrT="[Texto]"/>
      <dgm:spPr/>
      <dgm:t>
        <a:bodyPr/>
        <a:lstStyle/>
        <a:p>
          <a:r>
            <a:rPr lang="es-MX" dirty="0" smtClean="0"/>
            <a:t>Garantía primaria</a:t>
          </a:r>
          <a:endParaRPr lang="es-MX" dirty="0"/>
        </a:p>
      </dgm:t>
    </dgm:pt>
    <dgm:pt modelId="{86CAA481-7193-42B1-81E7-CFCD66920021}" type="parTrans" cxnId="{0F7E9093-C20A-41A4-A4AD-3323EAA60A45}">
      <dgm:prSet/>
      <dgm:spPr/>
      <dgm:t>
        <a:bodyPr/>
        <a:lstStyle/>
        <a:p>
          <a:endParaRPr lang="es-MX"/>
        </a:p>
      </dgm:t>
    </dgm:pt>
    <dgm:pt modelId="{C1554E98-BE79-4E16-893F-DB3AF8B2F0E9}" type="sibTrans" cxnId="{0F7E9093-C20A-41A4-A4AD-3323EAA60A45}">
      <dgm:prSet/>
      <dgm:spPr/>
      <dgm:t>
        <a:bodyPr/>
        <a:lstStyle/>
        <a:p>
          <a:endParaRPr lang="es-MX"/>
        </a:p>
      </dgm:t>
    </dgm:pt>
    <dgm:pt modelId="{0590B413-1AD0-438C-9516-286209874BD9}">
      <dgm:prSet phldrT="[Texto]"/>
      <dgm:spPr/>
      <dgm:t>
        <a:bodyPr/>
        <a:lstStyle/>
        <a:p>
          <a:r>
            <a:rPr lang="es-MX" dirty="0" smtClean="0"/>
            <a:t>Actuación de los Sujetos Obligados</a:t>
          </a:r>
          <a:endParaRPr lang="es-MX" dirty="0"/>
        </a:p>
      </dgm:t>
    </dgm:pt>
    <dgm:pt modelId="{03382027-7F4E-4F46-9AA0-0DF36BBE8BB7}" type="parTrans" cxnId="{87382D4E-878E-4BFE-A68E-299E44CF3FD0}">
      <dgm:prSet/>
      <dgm:spPr/>
      <dgm:t>
        <a:bodyPr/>
        <a:lstStyle/>
        <a:p>
          <a:endParaRPr lang="es-MX"/>
        </a:p>
      </dgm:t>
    </dgm:pt>
    <dgm:pt modelId="{8C5CC3FF-A51E-4D46-B917-BC8B80A5767A}" type="sibTrans" cxnId="{87382D4E-878E-4BFE-A68E-299E44CF3FD0}">
      <dgm:prSet/>
      <dgm:spPr/>
      <dgm:t>
        <a:bodyPr/>
        <a:lstStyle/>
        <a:p>
          <a:endParaRPr lang="es-MX"/>
        </a:p>
      </dgm:t>
    </dgm:pt>
    <dgm:pt modelId="{1DFB9D03-955A-4D10-A8E7-1CB05128A5E3}">
      <dgm:prSet phldrT="[Texto]"/>
      <dgm:spPr/>
      <dgm:t>
        <a:bodyPr/>
        <a:lstStyle/>
        <a:p>
          <a:r>
            <a:rPr lang="es-MX" dirty="0" smtClean="0"/>
            <a:t>Garantía secundaria</a:t>
          </a:r>
          <a:endParaRPr lang="es-MX" dirty="0"/>
        </a:p>
      </dgm:t>
    </dgm:pt>
    <dgm:pt modelId="{6A022E6B-4CA5-4343-8452-CDC494D7D1A2}" type="parTrans" cxnId="{D022085B-3442-4DAE-BB42-79960A89200E}">
      <dgm:prSet/>
      <dgm:spPr/>
      <dgm:t>
        <a:bodyPr/>
        <a:lstStyle/>
        <a:p>
          <a:endParaRPr lang="es-MX"/>
        </a:p>
      </dgm:t>
    </dgm:pt>
    <dgm:pt modelId="{7B74A46F-4E93-432F-B727-487AFE91A8C2}" type="sibTrans" cxnId="{D022085B-3442-4DAE-BB42-79960A89200E}">
      <dgm:prSet/>
      <dgm:spPr/>
      <dgm:t>
        <a:bodyPr/>
        <a:lstStyle/>
        <a:p>
          <a:endParaRPr lang="es-MX"/>
        </a:p>
      </dgm:t>
    </dgm:pt>
    <dgm:pt modelId="{4346C696-0BB8-4913-9FDD-02AB77926174}">
      <dgm:prSet phldrT="[Texto]"/>
      <dgm:spPr/>
      <dgm:t>
        <a:bodyPr/>
        <a:lstStyle/>
        <a:p>
          <a:r>
            <a:rPr lang="es-MX" dirty="0" smtClean="0"/>
            <a:t>Recurso de revisión  en el INFOEM</a:t>
          </a:r>
          <a:endParaRPr lang="es-MX" dirty="0"/>
        </a:p>
      </dgm:t>
    </dgm:pt>
    <dgm:pt modelId="{4955CB97-DC16-4242-B4D0-6B502F7FC3AA}" type="parTrans" cxnId="{3DB15908-C1B1-4D42-B257-3281A6894BFA}">
      <dgm:prSet/>
      <dgm:spPr/>
      <dgm:t>
        <a:bodyPr/>
        <a:lstStyle/>
        <a:p>
          <a:endParaRPr lang="es-MX"/>
        </a:p>
      </dgm:t>
    </dgm:pt>
    <dgm:pt modelId="{22F83D73-9044-4A8F-8DF6-C45384EBB95A}" type="sibTrans" cxnId="{3DB15908-C1B1-4D42-B257-3281A6894BFA}">
      <dgm:prSet/>
      <dgm:spPr/>
      <dgm:t>
        <a:bodyPr/>
        <a:lstStyle/>
        <a:p>
          <a:endParaRPr lang="es-MX"/>
        </a:p>
      </dgm:t>
    </dgm:pt>
    <dgm:pt modelId="{CAC62E81-A512-437F-A1FF-3F61A3C7292D}">
      <dgm:prSet phldrT="[Texto]"/>
      <dgm:spPr/>
      <dgm:t>
        <a:bodyPr/>
        <a:lstStyle/>
        <a:p>
          <a:r>
            <a:rPr lang="es-MX" dirty="0" smtClean="0"/>
            <a:t>Garantía secundaria reforzada</a:t>
          </a:r>
          <a:endParaRPr lang="es-MX" dirty="0"/>
        </a:p>
      </dgm:t>
    </dgm:pt>
    <dgm:pt modelId="{212BA3C8-F164-4064-8C4A-89780D96C39E}" type="parTrans" cxnId="{C6AC2E7F-CD79-4ADA-9341-5D92D4059641}">
      <dgm:prSet/>
      <dgm:spPr/>
      <dgm:t>
        <a:bodyPr/>
        <a:lstStyle/>
        <a:p>
          <a:endParaRPr lang="es-MX"/>
        </a:p>
      </dgm:t>
    </dgm:pt>
    <dgm:pt modelId="{978CCAA3-3A58-4571-AE13-895C6847D201}" type="sibTrans" cxnId="{C6AC2E7F-CD79-4ADA-9341-5D92D4059641}">
      <dgm:prSet/>
      <dgm:spPr/>
      <dgm:t>
        <a:bodyPr/>
        <a:lstStyle/>
        <a:p>
          <a:endParaRPr lang="es-MX"/>
        </a:p>
      </dgm:t>
    </dgm:pt>
    <dgm:pt modelId="{8E1A1DE7-C00D-4A8A-96BF-DF4989A6D447}">
      <dgm:prSet phldrT="[Texto]"/>
      <dgm:spPr/>
      <dgm:t>
        <a:bodyPr/>
        <a:lstStyle/>
        <a:p>
          <a:r>
            <a:rPr lang="es-MX" dirty="0" err="1" smtClean="0"/>
            <a:t>Inai</a:t>
          </a:r>
          <a:r>
            <a:rPr lang="es-MX" dirty="0" smtClean="0"/>
            <a:t> o PJF</a:t>
          </a:r>
          <a:endParaRPr lang="es-MX" dirty="0"/>
        </a:p>
      </dgm:t>
    </dgm:pt>
    <dgm:pt modelId="{2F1F630D-8DF7-4D26-AE1A-9A65B77E2121}" type="parTrans" cxnId="{ACBA6C44-DE7A-49BC-B2BE-4635DDBB7531}">
      <dgm:prSet/>
      <dgm:spPr/>
      <dgm:t>
        <a:bodyPr/>
        <a:lstStyle/>
        <a:p>
          <a:endParaRPr lang="es-MX"/>
        </a:p>
      </dgm:t>
    </dgm:pt>
    <dgm:pt modelId="{B90AB01F-6653-4F69-94FA-FDBF84A055F6}" type="sibTrans" cxnId="{ACBA6C44-DE7A-49BC-B2BE-4635DDBB7531}">
      <dgm:prSet/>
      <dgm:spPr/>
      <dgm:t>
        <a:bodyPr/>
        <a:lstStyle/>
        <a:p>
          <a:endParaRPr lang="es-MX"/>
        </a:p>
      </dgm:t>
    </dgm:pt>
    <dgm:pt modelId="{C1C29682-FB9D-4318-872B-AC279C800B2E}" type="pres">
      <dgm:prSet presAssocID="{25475698-F0EC-48E1-9B61-22A0E88469B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B73E5A5-EA4F-4841-B73A-926761163C74}" type="pres">
      <dgm:prSet presAssocID="{7AE79A76-DC7D-4436-8506-05A8077811FC}" presName="composite" presStyleCnt="0"/>
      <dgm:spPr/>
    </dgm:pt>
    <dgm:pt modelId="{1C256E7F-185F-4EEA-92F7-28AD3F9B743C}" type="pres">
      <dgm:prSet presAssocID="{7AE79A76-DC7D-4436-8506-05A8077811F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D525C3-A97D-46EF-A27E-ECABD477A62D}" type="pres">
      <dgm:prSet presAssocID="{7AE79A76-DC7D-4436-8506-05A8077811F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A5291C-0368-4F00-8702-A1B7420BA5AE}" type="pres">
      <dgm:prSet presAssocID="{7AE79A76-DC7D-4436-8506-05A8077811FC}" presName="BalanceSpacing" presStyleCnt="0"/>
      <dgm:spPr/>
    </dgm:pt>
    <dgm:pt modelId="{C7B79625-3CE6-436A-8E52-F3389ED4BF55}" type="pres">
      <dgm:prSet presAssocID="{7AE79A76-DC7D-4436-8506-05A8077811FC}" presName="BalanceSpacing1" presStyleCnt="0"/>
      <dgm:spPr/>
    </dgm:pt>
    <dgm:pt modelId="{DDCBA6D8-A301-4B1F-936B-64EE7365F4CE}" type="pres">
      <dgm:prSet presAssocID="{C1554E98-BE79-4E16-893F-DB3AF8B2F0E9}" presName="Accent1Text" presStyleLbl="node1" presStyleIdx="1" presStyleCnt="6"/>
      <dgm:spPr/>
      <dgm:t>
        <a:bodyPr/>
        <a:lstStyle/>
        <a:p>
          <a:endParaRPr lang="es-MX"/>
        </a:p>
      </dgm:t>
    </dgm:pt>
    <dgm:pt modelId="{EE422184-DA12-4DB0-80FA-15789CD825FB}" type="pres">
      <dgm:prSet presAssocID="{C1554E98-BE79-4E16-893F-DB3AF8B2F0E9}" presName="spaceBetweenRectangles" presStyleCnt="0"/>
      <dgm:spPr/>
    </dgm:pt>
    <dgm:pt modelId="{E3E17896-0B18-4552-9EB5-EC4561F4CB08}" type="pres">
      <dgm:prSet presAssocID="{1DFB9D03-955A-4D10-A8E7-1CB05128A5E3}" presName="composite" presStyleCnt="0"/>
      <dgm:spPr/>
    </dgm:pt>
    <dgm:pt modelId="{08AA1843-455C-4666-ACDD-AD863E828F56}" type="pres">
      <dgm:prSet presAssocID="{1DFB9D03-955A-4D10-A8E7-1CB05128A5E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0ECF1C-EBBA-44DB-B11B-6E00EAC4B1D2}" type="pres">
      <dgm:prSet presAssocID="{1DFB9D03-955A-4D10-A8E7-1CB05128A5E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5529AB-2109-4FA8-94DD-542DB182D0BA}" type="pres">
      <dgm:prSet presAssocID="{1DFB9D03-955A-4D10-A8E7-1CB05128A5E3}" presName="BalanceSpacing" presStyleCnt="0"/>
      <dgm:spPr/>
    </dgm:pt>
    <dgm:pt modelId="{ABEF25C4-68A2-4198-BF76-2F3A5F503AD6}" type="pres">
      <dgm:prSet presAssocID="{1DFB9D03-955A-4D10-A8E7-1CB05128A5E3}" presName="BalanceSpacing1" presStyleCnt="0"/>
      <dgm:spPr/>
    </dgm:pt>
    <dgm:pt modelId="{DF35B1B8-909B-4F5D-9F4B-06ED681E85F9}" type="pres">
      <dgm:prSet presAssocID="{7B74A46F-4E93-432F-B727-487AFE91A8C2}" presName="Accent1Text" presStyleLbl="node1" presStyleIdx="3" presStyleCnt="6"/>
      <dgm:spPr/>
      <dgm:t>
        <a:bodyPr/>
        <a:lstStyle/>
        <a:p>
          <a:endParaRPr lang="es-MX"/>
        </a:p>
      </dgm:t>
    </dgm:pt>
    <dgm:pt modelId="{19B8A81C-E9CF-496C-9C7E-9D985884601C}" type="pres">
      <dgm:prSet presAssocID="{7B74A46F-4E93-432F-B727-487AFE91A8C2}" presName="spaceBetweenRectangles" presStyleCnt="0"/>
      <dgm:spPr/>
    </dgm:pt>
    <dgm:pt modelId="{CC50249C-B6EF-4F1C-8008-AC7A49382F56}" type="pres">
      <dgm:prSet presAssocID="{CAC62E81-A512-437F-A1FF-3F61A3C7292D}" presName="composite" presStyleCnt="0"/>
      <dgm:spPr/>
    </dgm:pt>
    <dgm:pt modelId="{86319B9B-0016-4395-B951-427FB358083B}" type="pres">
      <dgm:prSet presAssocID="{CAC62E81-A512-437F-A1FF-3F61A3C7292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6C3CBE-DA74-472D-B2EF-31E6198D9E50}" type="pres">
      <dgm:prSet presAssocID="{CAC62E81-A512-437F-A1FF-3F61A3C7292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C51A6E-E620-4B00-A986-029F7AB0C724}" type="pres">
      <dgm:prSet presAssocID="{CAC62E81-A512-437F-A1FF-3F61A3C7292D}" presName="BalanceSpacing" presStyleCnt="0"/>
      <dgm:spPr/>
    </dgm:pt>
    <dgm:pt modelId="{E8AE621B-3CFC-46E8-826E-9B84813A47D3}" type="pres">
      <dgm:prSet presAssocID="{CAC62E81-A512-437F-A1FF-3F61A3C7292D}" presName="BalanceSpacing1" presStyleCnt="0"/>
      <dgm:spPr/>
    </dgm:pt>
    <dgm:pt modelId="{CF92D709-F758-44D0-B1AF-DC4F02F00716}" type="pres">
      <dgm:prSet presAssocID="{978CCAA3-3A58-4571-AE13-895C6847D201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A9B56563-34F9-46EE-978A-A57553EC4C59}" type="presOf" srcId="{4346C696-0BB8-4913-9FDD-02AB77926174}" destId="{930ECF1C-EBBA-44DB-B11B-6E00EAC4B1D2}" srcOrd="0" destOrd="0" presId="urn:microsoft.com/office/officeart/2008/layout/AlternatingHexagons"/>
    <dgm:cxn modelId="{8E694E0D-6558-4147-A28F-5663498431C3}" type="presOf" srcId="{8E1A1DE7-C00D-4A8A-96BF-DF4989A6D447}" destId="{2B6C3CBE-DA74-472D-B2EF-31E6198D9E50}" srcOrd="0" destOrd="0" presId="urn:microsoft.com/office/officeart/2008/layout/AlternatingHexagons"/>
    <dgm:cxn modelId="{277D9B81-2638-41E4-A941-E5AD64E78317}" type="presOf" srcId="{25475698-F0EC-48E1-9B61-22A0E88469B4}" destId="{C1C29682-FB9D-4318-872B-AC279C800B2E}" srcOrd="0" destOrd="0" presId="urn:microsoft.com/office/officeart/2008/layout/AlternatingHexagons"/>
    <dgm:cxn modelId="{3DB15908-C1B1-4D42-B257-3281A6894BFA}" srcId="{1DFB9D03-955A-4D10-A8E7-1CB05128A5E3}" destId="{4346C696-0BB8-4913-9FDD-02AB77926174}" srcOrd="0" destOrd="0" parTransId="{4955CB97-DC16-4242-B4D0-6B502F7FC3AA}" sibTransId="{22F83D73-9044-4A8F-8DF6-C45384EBB95A}"/>
    <dgm:cxn modelId="{D022085B-3442-4DAE-BB42-79960A89200E}" srcId="{25475698-F0EC-48E1-9B61-22A0E88469B4}" destId="{1DFB9D03-955A-4D10-A8E7-1CB05128A5E3}" srcOrd="1" destOrd="0" parTransId="{6A022E6B-4CA5-4343-8452-CDC494D7D1A2}" sibTransId="{7B74A46F-4E93-432F-B727-487AFE91A8C2}"/>
    <dgm:cxn modelId="{0CC6A0C7-4F2F-48C9-B75D-A7BFE962CE5E}" type="presOf" srcId="{0590B413-1AD0-438C-9516-286209874BD9}" destId="{70D525C3-A97D-46EF-A27E-ECABD477A62D}" srcOrd="0" destOrd="0" presId="urn:microsoft.com/office/officeart/2008/layout/AlternatingHexagons"/>
    <dgm:cxn modelId="{E9E373AF-3CCE-4802-B120-FE9B47A55AF9}" type="presOf" srcId="{7AE79A76-DC7D-4436-8506-05A8077811FC}" destId="{1C256E7F-185F-4EEA-92F7-28AD3F9B743C}" srcOrd="0" destOrd="0" presId="urn:microsoft.com/office/officeart/2008/layout/AlternatingHexagons"/>
    <dgm:cxn modelId="{50FFAB47-3400-4B4E-89AE-9C1CC857902C}" type="presOf" srcId="{1DFB9D03-955A-4D10-A8E7-1CB05128A5E3}" destId="{08AA1843-455C-4666-ACDD-AD863E828F56}" srcOrd="0" destOrd="0" presId="urn:microsoft.com/office/officeart/2008/layout/AlternatingHexagons"/>
    <dgm:cxn modelId="{0F7E9093-C20A-41A4-A4AD-3323EAA60A45}" srcId="{25475698-F0EC-48E1-9B61-22A0E88469B4}" destId="{7AE79A76-DC7D-4436-8506-05A8077811FC}" srcOrd="0" destOrd="0" parTransId="{86CAA481-7193-42B1-81E7-CFCD66920021}" sibTransId="{C1554E98-BE79-4E16-893F-DB3AF8B2F0E9}"/>
    <dgm:cxn modelId="{635BDAA3-179B-4B43-9F32-1143D8987E2D}" type="presOf" srcId="{7B74A46F-4E93-432F-B727-487AFE91A8C2}" destId="{DF35B1B8-909B-4F5D-9F4B-06ED681E85F9}" srcOrd="0" destOrd="0" presId="urn:microsoft.com/office/officeart/2008/layout/AlternatingHexagons"/>
    <dgm:cxn modelId="{9ED7B5C4-47BC-4A67-99C4-BD28C7A8C932}" type="presOf" srcId="{CAC62E81-A512-437F-A1FF-3F61A3C7292D}" destId="{86319B9B-0016-4395-B951-427FB358083B}" srcOrd="0" destOrd="0" presId="urn:microsoft.com/office/officeart/2008/layout/AlternatingHexagons"/>
    <dgm:cxn modelId="{87382D4E-878E-4BFE-A68E-299E44CF3FD0}" srcId="{7AE79A76-DC7D-4436-8506-05A8077811FC}" destId="{0590B413-1AD0-438C-9516-286209874BD9}" srcOrd="0" destOrd="0" parTransId="{03382027-7F4E-4F46-9AA0-0DF36BBE8BB7}" sibTransId="{8C5CC3FF-A51E-4D46-B917-BC8B80A5767A}"/>
    <dgm:cxn modelId="{8C30DE4B-CDB4-450F-985C-A4AE97289585}" type="presOf" srcId="{978CCAA3-3A58-4571-AE13-895C6847D201}" destId="{CF92D709-F758-44D0-B1AF-DC4F02F00716}" srcOrd="0" destOrd="0" presId="urn:microsoft.com/office/officeart/2008/layout/AlternatingHexagons"/>
    <dgm:cxn modelId="{ACBA6C44-DE7A-49BC-B2BE-4635DDBB7531}" srcId="{CAC62E81-A512-437F-A1FF-3F61A3C7292D}" destId="{8E1A1DE7-C00D-4A8A-96BF-DF4989A6D447}" srcOrd="0" destOrd="0" parTransId="{2F1F630D-8DF7-4D26-AE1A-9A65B77E2121}" sibTransId="{B90AB01F-6653-4F69-94FA-FDBF84A055F6}"/>
    <dgm:cxn modelId="{1C647388-FCD3-4CA6-B1C3-4A2F9DA2E3D7}" type="presOf" srcId="{C1554E98-BE79-4E16-893F-DB3AF8B2F0E9}" destId="{DDCBA6D8-A301-4B1F-936B-64EE7365F4CE}" srcOrd="0" destOrd="0" presId="urn:microsoft.com/office/officeart/2008/layout/AlternatingHexagons"/>
    <dgm:cxn modelId="{C6AC2E7F-CD79-4ADA-9341-5D92D4059641}" srcId="{25475698-F0EC-48E1-9B61-22A0E88469B4}" destId="{CAC62E81-A512-437F-A1FF-3F61A3C7292D}" srcOrd="2" destOrd="0" parTransId="{212BA3C8-F164-4064-8C4A-89780D96C39E}" sibTransId="{978CCAA3-3A58-4571-AE13-895C6847D201}"/>
    <dgm:cxn modelId="{2D468AD3-3213-475E-B788-ACEA93BBB11C}" type="presParOf" srcId="{C1C29682-FB9D-4318-872B-AC279C800B2E}" destId="{3B73E5A5-EA4F-4841-B73A-926761163C74}" srcOrd="0" destOrd="0" presId="urn:microsoft.com/office/officeart/2008/layout/AlternatingHexagons"/>
    <dgm:cxn modelId="{501B74A5-B340-4EC4-A66B-8B842E9A6ACC}" type="presParOf" srcId="{3B73E5A5-EA4F-4841-B73A-926761163C74}" destId="{1C256E7F-185F-4EEA-92F7-28AD3F9B743C}" srcOrd="0" destOrd="0" presId="urn:microsoft.com/office/officeart/2008/layout/AlternatingHexagons"/>
    <dgm:cxn modelId="{2CAA6687-60AF-451A-AE27-BD40F58B0145}" type="presParOf" srcId="{3B73E5A5-EA4F-4841-B73A-926761163C74}" destId="{70D525C3-A97D-46EF-A27E-ECABD477A62D}" srcOrd="1" destOrd="0" presId="urn:microsoft.com/office/officeart/2008/layout/AlternatingHexagons"/>
    <dgm:cxn modelId="{828445E6-1ECF-472C-85E0-C9D5BC7524B3}" type="presParOf" srcId="{3B73E5A5-EA4F-4841-B73A-926761163C74}" destId="{D2A5291C-0368-4F00-8702-A1B7420BA5AE}" srcOrd="2" destOrd="0" presId="urn:microsoft.com/office/officeart/2008/layout/AlternatingHexagons"/>
    <dgm:cxn modelId="{03A01F8C-8FBB-4DC1-801D-D02908831DF6}" type="presParOf" srcId="{3B73E5A5-EA4F-4841-B73A-926761163C74}" destId="{C7B79625-3CE6-436A-8E52-F3389ED4BF55}" srcOrd="3" destOrd="0" presId="urn:microsoft.com/office/officeart/2008/layout/AlternatingHexagons"/>
    <dgm:cxn modelId="{2428FCAB-782D-4074-AF8C-98C2F23FB762}" type="presParOf" srcId="{3B73E5A5-EA4F-4841-B73A-926761163C74}" destId="{DDCBA6D8-A301-4B1F-936B-64EE7365F4CE}" srcOrd="4" destOrd="0" presId="urn:microsoft.com/office/officeart/2008/layout/AlternatingHexagons"/>
    <dgm:cxn modelId="{29050BAA-2F78-42FA-9EB8-EFF137DF7284}" type="presParOf" srcId="{C1C29682-FB9D-4318-872B-AC279C800B2E}" destId="{EE422184-DA12-4DB0-80FA-15789CD825FB}" srcOrd="1" destOrd="0" presId="urn:microsoft.com/office/officeart/2008/layout/AlternatingHexagons"/>
    <dgm:cxn modelId="{2E00EFFE-FCD7-4006-A6E3-26A44CFD5309}" type="presParOf" srcId="{C1C29682-FB9D-4318-872B-AC279C800B2E}" destId="{E3E17896-0B18-4552-9EB5-EC4561F4CB08}" srcOrd="2" destOrd="0" presId="urn:microsoft.com/office/officeart/2008/layout/AlternatingHexagons"/>
    <dgm:cxn modelId="{F342D9BF-22E9-46DC-94B9-3DF53142C573}" type="presParOf" srcId="{E3E17896-0B18-4552-9EB5-EC4561F4CB08}" destId="{08AA1843-455C-4666-ACDD-AD863E828F56}" srcOrd="0" destOrd="0" presId="urn:microsoft.com/office/officeart/2008/layout/AlternatingHexagons"/>
    <dgm:cxn modelId="{665AA64E-CDD2-4309-A2C2-1492DEFA0773}" type="presParOf" srcId="{E3E17896-0B18-4552-9EB5-EC4561F4CB08}" destId="{930ECF1C-EBBA-44DB-B11B-6E00EAC4B1D2}" srcOrd="1" destOrd="0" presId="urn:microsoft.com/office/officeart/2008/layout/AlternatingHexagons"/>
    <dgm:cxn modelId="{B7D38F88-8381-4EE6-B294-35CC632BBC20}" type="presParOf" srcId="{E3E17896-0B18-4552-9EB5-EC4561F4CB08}" destId="{BF5529AB-2109-4FA8-94DD-542DB182D0BA}" srcOrd="2" destOrd="0" presId="urn:microsoft.com/office/officeart/2008/layout/AlternatingHexagons"/>
    <dgm:cxn modelId="{C4922668-32D0-431B-AABF-95AD117E6B21}" type="presParOf" srcId="{E3E17896-0B18-4552-9EB5-EC4561F4CB08}" destId="{ABEF25C4-68A2-4198-BF76-2F3A5F503AD6}" srcOrd="3" destOrd="0" presId="urn:microsoft.com/office/officeart/2008/layout/AlternatingHexagons"/>
    <dgm:cxn modelId="{9212E429-4F69-49CD-9513-B814264E3FA4}" type="presParOf" srcId="{E3E17896-0B18-4552-9EB5-EC4561F4CB08}" destId="{DF35B1B8-909B-4F5D-9F4B-06ED681E85F9}" srcOrd="4" destOrd="0" presId="urn:microsoft.com/office/officeart/2008/layout/AlternatingHexagons"/>
    <dgm:cxn modelId="{C58FBF49-9345-4F70-9CE2-22662D4A8B45}" type="presParOf" srcId="{C1C29682-FB9D-4318-872B-AC279C800B2E}" destId="{19B8A81C-E9CF-496C-9C7E-9D985884601C}" srcOrd="3" destOrd="0" presId="urn:microsoft.com/office/officeart/2008/layout/AlternatingHexagons"/>
    <dgm:cxn modelId="{F9FD4A8B-C45E-4247-A0E7-B6B7ABE6E098}" type="presParOf" srcId="{C1C29682-FB9D-4318-872B-AC279C800B2E}" destId="{CC50249C-B6EF-4F1C-8008-AC7A49382F56}" srcOrd="4" destOrd="0" presId="urn:microsoft.com/office/officeart/2008/layout/AlternatingHexagons"/>
    <dgm:cxn modelId="{B6136BA6-4162-4424-B840-1430C5E0A899}" type="presParOf" srcId="{CC50249C-B6EF-4F1C-8008-AC7A49382F56}" destId="{86319B9B-0016-4395-B951-427FB358083B}" srcOrd="0" destOrd="0" presId="urn:microsoft.com/office/officeart/2008/layout/AlternatingHexagons"/>
    <dgm:cxn modelId="{589C4A8A-B2D3-492C-BEA0-B8EF317D5F04}" type="presParOf" srcId="{CC50249C-B6EF-4F1C-8008-AC7A49382F56}" destId="{2B6C3CBE-DA74-472D-B2EF-31E6198D9E50}" srcOrd="1" destOrd="0" presId="urn:microsoft.com/office/officeart/2008/layout/AlternatingHexagons"/>
    <dgm:cxn modelId="{B585DB79-AF5E-4E67-ABFF-031A807F239A}" type="presParOf" srcId="{CC50249C-B6EF-4F1C-8008-AC7A49382F56}" destId="{DDC51A6E-E620-4B00-A986-029F7AB0C724}" srcOrd="2" destOrd="0" presId="urn:microsoft.com/office/officeart/2008/layout/AlternatingHexagons"/>
    <dgm:cxn modelId="{5EE07973-323A-44B8-BD0E-9D2200D3E0F1}" type="presParOf" srcId="{CC50249C-B6EF-4F1C-8008-AC7A49382F56}" destId="{E8AE621B-3CFC-46E8-826E-9B84813A47D3}" srcOrd="3" destOrd="0" presId="urn:microsoft.com/office/officeart/2008/layout/AlternatingHexagons"/>
    <dgm:cxn modelId="{8FC18055-8887-4B7F-BEF8-28069388F4A2}" type="presParOf" srcId="{CC50249C-B6EF-4F1C-8008-AC7A49382F56}" destId="{CF92D709-F758-44D0-B1AF-DC4F02F007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CDBACE-B1A6-4C42-BCD7-57BE2964075A}" type="doc">
      <dgm:prSet loTypeId="urn:microsoft.com/office/officeart/2005/8/layout/chevron1" loCatId="process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s-MX"/>
        </a:p>
      </dgm:t>
    </dgm:pt>
    <dgm:pt modelId="{899AFBE4-3F5A-4A3D-B097-B16A6DCA0A27}">
      <dgm:prSet phldrT="[Texto]"/>
      <dgm:spPr/>
      <dgm:t>
        <a:bodyPr/>
        <a:lstStyle/>
        <a:p>
          <a:r>
            <a:rPr lang="es-MX" dirty="0" smtClean="0"/>
            <a:t>Se presenta la solicitud</a:t>
          </a:r>
          <a:endParaRPr lang="es-MX" dirty="0"/>
        </a:p>
      </dgm:t>
    </dgm:pt>
    <dgm:pt modelId="{DE23DB69-D15F-40DD-8BAB-84C383EA2CB8}" type="parTrans" cxnId="{3323CD87-6098-485C-8F69-5FBB810AC8A0}">
      <dgm:prSet/>
      <dgm:spPr/>
      <dgm:t>
        <a:bodyPr/>
        <a:lstStyle/>
        <a:p>
          <a:endParaRPr lang="es-MX"/>
        </a:p>
      </dgm:t>
    </dgm:pt>
    <dgm:pt modelId="{52A56945-CEC2-4729-846B-A2E25DE9945C}" type="sibTrans" cxnId="{3323CD87-6098-485C-8F69-5FBB810AC8A0}">
      <dgm:prSet/>
      <dgm:spPr/>
      <dgm:t>
        <a:bodyPr/>
        <a:lstStyle/>
        <a:p>
          <a:endParaRPr lang="es-MX"/>
        </a:p>
      </dgm:t>
    </dgm:pt>
    <dgm:pt modelId="{771C2980-0EAE-4AEA-8B7C-222D9029BAEC}">
      <dgm:prSet phldrT="[Texto]"/>
      <dgm:spPr/>
      <dgm:t>
        <a:bodyPr/>
        <a:lstStyle/>
        <a:p>
          <a:r>
            <a:rPr lang="es-MX" dirty="0" smtClean="0"/>
            <a:t>Cinco días para aclarar</a:t>
          </a:r>
          <a:endParaRPr lang="es-MX" dirty="0"/>
        </a:p>
      </dgm:t>
    </dgm:pt>
    <dgm:pt modelId="{7C4C13F5-9027-4C70-AC42-4141C6A664FE}" type="parTrans" cxnId="{34ECCEE3-9093-4E82-94B0-C17F66CD090A}">
      <dgm:prSet/>
      <dgm:spPr/>
      <dgm:t>
        <a:bodyPr/>
        <a:lstStyle/>
        <a:p>
          <a:endParaRPr lang="es-MX"/>
        </a:p>
      </dgm:t>
    </dgm:pt>
    <dgm:pt modelId="{C67BF736-724D-4569-B672-341A034623A8}" type="sibTrans" cxnId="{34ECCEE3-9093-4E82-94B0-C17F66CD090A}">
      <dgm:prSet/>
      <dgm:spPr/>
      <dgm:t>
        <a:bodyPr/>
        <a:lstStyle/>
        <a:p>
          <a:endParaRPr lang="es-MX"/>
        </a:p>
      </dgm:t>
    </dgm:pt>
    <dgm:pt modelId="{7D4CEF64-8442-455C-B2C1-C1BBED58201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Quince días para responder</a:t>
          </a:r>
          <a:endParaRPr lang="es-MX" sz="1200" dirty="0">
            <a:solidFill>
              <a:schemeClr val="tx1"/>
            </a:solidFill>
          </a:endParaRPr>
        </a:p>
      </dgm:t>
    </dgm:pt>
    <dgm:pt modelId="{6204BFDB-CAB3-4CA8-8A71-12264300F48D}" type="parTrans" cxnId="{A68FDC62-7A6F-4540-9E7E-C21A832D415C}">
      <dgm:prSet/>
      <dgm:spPr/>
      <dgm:t>
        <a:bodyPr/>
        <a:lstStyle/>
        <a:p>
          <a:endParaRPr lang="es-MX"/>
        </a:p>
      </dgm:t>
    </dgm:pt>
    <dgm:pt modelId="{30B0C5BF-49E1-4C0B-B82E-B39C16AEC6AF}" type="sibTrans" cxnId="{A68FDC62-7A6F-4540-9E7E-C21A832D415C}">
      <dgm:prSet/>
      <dgm:spPr/>
      <dgm:t>
        <a:bodyPr/>
        <a:lstStyle/>
        <a:p>
          <a:endParaRPr lang="es-MX"/>
        </a:p>
      </dgm:t>
    </dgm:pt>
    <dgm:pt modelId="{3A867669-A7E2-4849-B37D-D8D60F92161F}">
      <dgm:prSet/>
      <dgm:spPr/>
      <dgm:t>
        <a:bodyPr/>
        <a:lstStyle/>
        <a:p>
          <a:r>
            <a:rPr lang="es-MX" dirty="0" smtClean="0"/>
            <a:t>Tres </a:t>
          </a:r>
          <a:r>
            <a:rPr lang="es-MX" dirty="0" smtClean="0"/>
            <a:t>días para declinar</a:t>
          </a:r>
          <a:endParaRPr lang="es-MX" dirty="0"/>
        </a:p>
      </dgm:t>
    </dgm:pt>
    <dgm:pt modelId="{E2486B24-33AC-47F1-955A-3CEB73564618}" type="parTrans" cxnId="{AFFFA034-806C-4C70-88E5-919BA2DF8416}">
      <dgm:prSet/>
      <dgm:spPr/>
      <dgm:t>
        <a:bodyPr/>
        <a:lstStyle/>
        <a:p>
          <a:endParaRPr lang="es-MX"/>
        </a:p>
      </dgm:t>
    </dgm:pt>
    <dgm:pt modelId="{B010A7D6-1362-477D-88EC-64EDCD13C3B2}" type="sibTrans" cxnId="{AFFFA034-806C-4C70-88E5-919BA2DF8416}">
      <dgm:prSet/>
      <dgm:spPr/>
      <dgm:t>
        <a:bodyPr/>
        <a:lstStyle/>
        <a:p>
          <a:endParaRPr lang="es-MX"/>
        </a:p>
      </dgm:t>
    </dgm:pt>
    <dgm:pt modelId="{57B3D166-31D1-481D-AB6B-ABE81D448749}">
      <dgm:prSet phldrT="[Texto]"/>
      <dgm:spPr/>
      <dgm:t>
        <a:bodyPr/>
        <a:lstStyle/>
        <a:p>
          <a:r>
            <a:rPr lang="es-MX" dirty="0" smtClean="0"/>
            <a:t>Siete días de prórroga</a:t>
          </a:r>
          <a:endParaRPr lang="es-MX" dirty="0"/>
        </a:p>
      </dgm:t>
    </dgm:pt>
    <dgm:pt modelId="{7A895500-39CF-4738-9479-550A6232B517}" type="parTrans" cxnId="{BFC33487-2694-4534-82C8-C5EBC21AA3F3}">
      <dgm:prSet/>
      <dgm:spPr/>
      <dgm:t>
        <a:bodyPr/>
        <a:lstStyle/>
        <a:p>
          <a:endParaRPr lang="es-MX"/>
        </a:p>
      </dgm:t>
    </dgm:pt>
    <dgm:pt modelId="{5B93182A-8B4B-4134-BE34-2FCE269F8EC1}" type="sibTrans" cxnId="{BFC33487-2694-4534-82C8-C5EBC21AA3F3}">
      <dgm:prSet/>
      <dgm:spPr/>
      <dgm:t>
        <a:bodyPr/>
        <a:lstStyle/>
        <a:p>
          <a:endParaRPr lang="es-MX"/>
        </a:p>
      </dgm:t>
    </dgm:pt>
    <dgm:pt modelId="{5395ACC9-5767-484E-8559-2B0BA9214C8B}">
      <dgm:prSet/>
      <dgm:spPr/>
      <dgm:t>
        <a:bodyPr/>
        <a:lstStyle/>
        <a:p>
          <a:r>
            <a:rPr lang="es-MX" dirty="0" smtClean="0"/>
            <a:t>Cinco días para </a:t>
          </a:r>
          <a:r>
            <a:rPr lang="es-MX" dirty="0" smtClean="0"/>
            <a:t>señalar fuente </a:t>
          </a:r>
          <a:endParaRPr lang="es-MX" dirty="0"/>
        </a:p>
      </dgm:t>
    </dgm:pt>
    <dgm:pt modelId="{5E30A947-C318-4A96-885E-E094CF86E710}" type="parTrans" cxnId="{734865E4-2902-49EC-A21D-788DE37083F3}">
      <dgm:prSet/>
      <dgm:spPr/>
      <dgm:t>
        <a:bodyPr/>
        <a:lstStyle/>
        <a:p>
          <a:endParaRPr lang="es-MX"/>
        </a:p>
      </dgm:t>
    </dgm:pt>
    <dgm:pt modelId="{A778817D-BDAF-4D2E-A737-C25BEA3931D8}" type="sibTrans" cxnId="{734865E4-2902-49EC-A21D-788DE37083F3}">
      <dgm:prSet/>
      <dgm:spPr/>
      <dgm:t>
        <a:bodyPr/>
        <a:lstStyle/>
        <a:p>
          <a:endParaRPr lang="es-MX"/>
        </a:p>
      </dgm:t>
    </dgm:pt>
    <dgm:pt modelId="{57F495E8-7A01-44D8-8ACE-3BF32836031A}" type="pres">
      <dgm:prSet presAssocID="{EDCDBACE-B1A6-4C42-BCD7-57BE2964075A}" presName="Name0" presStyleCnt="0">
        <dgm:presLayoutVars>
          <dgm:dir/>
          <dgm:animLvl val="lvl"/>
          <dgm:resizeHandles val="exact"/>
        </dgm:presLayoutVars>
      </dgm:prSet>
      <dgm:spPr/>
    </dgm:pt>
    <dgm:pt modelId="{07705270-5949-4922-B9C1-AEA2CFD554FD}" type="pres">
      <dgm:prSet presAssocID="{899AFBE4-3F5A-4A3D-B097-B16A6DCA0A27}" presName="parTxOnly" presStyleLbl="node1" presStyleIdx="0" presStyleCnt="6" custScaleX="133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EC8BBD-3BC0-46C0-BA87-A5B74E1A51B4}" type="pres">
      <dgm:prSet presAssocID="{52A56945-CEC2-4729-846B-A2E25DE9945C}" presName="parTxOnlySpace" presStyleCnt="0"/>
      <dgm:spPr/>
    </dgm:pt>
    <dgm:pt modelId="{6F7A7E6A-1733-40B2-9633-8C90B5234428}" type="pres">
      <dgm:prSet presAssocID="{771C2980-0EAE-4AEA-8B7C-222D9029BAEC}" presName="parTxOnly" presStyleLbl="node1" presStyleIdx="1" presStyleCnt="6" custScaleY="75832" custLinFactX="68097" custLinFactNeighborX="100000" custLinFactNeighborY="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592F6C-FD15-4D5B-BC8D-8F3ECA4317B7}" type="pres">
      <dgm:prSet presAssocID="{C67BF736-724D-4569-B672-341A034623A8}" presName="parTxOnlySpace" presStyleCnt="0"/>
      <dgm:spPr/>
    </dgm:pt>
    <dgm:pt modelId="{69F085D3-CFD0-4EE9-911B-594505E0E26A}" type="pres">
      <dgm:prSet presAssocID="{3A867669-A7E2-4849-B37D-D8D60F92161F}" presName="parTxOnly" presStyleLbl="node1" presStyleIdx="2" presStyleCnt="6" custScaleY="85915" custLinFactX="-57835" custLinFactY="-11617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4F4316-6D99-483F-BF3A-6603AEA0202B}" type="pres">
      <dgm:prSet presAssocID="{B010A7D6-1362-477D-88EC-64EDCD13C3B2}" presName="parTxOnlySpace" presStyleCnt="0"/>
      <dgm:spPr/>
    </dgm:pt>
    <dgm:pt modelId="{6D892F13-9154-4848-B1CF-39A1C054E098}" type="pres">
      <dgm:prSet presAssocID="{7D4CEF64-8442-455C-B2C1-C1BBED58201B}" presName="parTxOnly" presStyleLbl="node1" presStyleIdx="3" presStyleCnt="6" custScaleX="143217" custScaleY="181729" custLinFactX="17455" custLinFactNeighborX="100000" custLinFactNeighborY="15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456C2F-C298-4BE2-9C14-BA36F306FA60}" type="pres">
      <dgm:prSet presAssocID="{30B0C5BF-49E1-4C0B-B82E-B39C16AEC6AF}" presName="parTxOnlySpace" presStyleCnt="0"/>
      <dgm:spPr/>
    </dgm:pt>
    <dgm:pt modelId="{1811854D-BBF9-41F4-8A71-3DB07D45DC12}" type="pres">
      <dgm:prSet presAssocID="{57B3D166-31D1-481D-AB6B-ABE81D448749}" presName="parTxOnly" presStyleLbl="node1" presStyleIdx="4" presStyleCnt="6" custLinFactX="48112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7FAD55-5466-4F41-A933-889EB1EADBFA}" type="pres">
      <dgm:prSet presAssocID="{5B93182A-8B4B-4134-BE34-2FCE269F8EC1}" presName="parTxOnlySpace" presStyleCnt="0"/>
      <dgm:spPr/>
    </dgm:pt>
    <dgm:pt modelId="{F6A1B272-1CDC-4928-A671-98495F5DFEE8}" type="pres">
      <dgm:prSet presAssocID="{5395ACC9-5767-484E-8559-2B0BA9214C8B}" presName="parTxOnly" presStyleLbl="node1" presStyleIdx="5" presStyleCnt="6" custScaleX="133000" custScaleY="85915" custLinFactX="-299942" custLinFactY="29321" custLinFactNeighborX="-3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28C9F24-40CC-4184-AD51-7168BA151A84}" type="presOf" srcId="{899AFBE4-3F5A-4A3D-B097-B16A6DCA0A27}" destId="{07705270-5949-4922-B9C1-AEA2CFD554FD}" srcOrd="0" destOrd="0" presId="urn:microsoft.com/office/officeart/2005/8/layout/chevron1"/>
    <dgm:cxn modelId="{DE768777-67D6-4EAE-A265-5460B9F20771}" type="presOf" srcId="{5395ACC9-5767-484E-8559-2B0BA9214C8B}" destId="{F6A1B272-1CDC-4928-A671-98495F5DFEE8}" srcOrd="0" destOrd="0" presId="urn:microsoft.com/office/officeart/2005/8/layout/chevron1"/>
    <dgm:cxn modelId="{BFC33487-2694-4534-82C8-C5EBC21AA3F3}" srcId="{EDCDBACE-B1A6-4C42-BCD7-57BE2964075A}" destId="{57B3D166-31D1-481D-AB6B-ABE81D448749}" srcOrd="4" destOrd="0" parTransId="{7A895500-39CF-4738-9479-550A6232B517}" sibTransId="{5B93182A-8B4B-4134-BE34-2FCE269F8EC1}"/>
    <dgm:cxn modelId="{3323CD87-6098-485C-8F69-5FBB810AC8A0}" srcId="{EDCDBACE-B1A6-4C42-BCD7-57BE2964075A}" destId="{899AFBE4-3F5A-4A3D-B097-B16A6DCA0A27}" srcOrd="0" destOrd="0" parTransId="{DE23DB69-D15F-40DD-8BAB-84C383EA2CB8}" sibTransId="{52A56945-CEC2-4729-846B-A2E25DE9945C}"/>
    <dgm:cxn modelId="{A8FE47E7-9079-45BB-BAD5-11B97E89D4D7}" type="presOf" srcId="{771C2980-0EAE-4AEA-8B7C-222D9029BAEC}" destId="{6F7A7E6A-1733-40B2-9633-8C90B5234428}" srcOrd="0" destOrd="0" presId="urn:microsoft.com/office/officeart/2005/8/layout/chevron1"/>
    <dgm:cxn modelId="{A68FDC62-7A6F-4540-9E7E-C21A832D415C}" srcId="{EDCDBACE-B1A6-4C42-BCD7-57BE2964075A}" destId="{7D4CEF64-8442-455C-B2C1-C1BBED58201B}" srcOrd="3" destOrd="0" parTransId="{6204BFDB-CAB3-4CA8-8A71-12264300F48D}" sibTransId="{30B0C5BF-49E1-4C0B-B82E-B39C16AEC6AF}"/>
    <dgm:cxn modelId="{1E26BC44-4DEF-4E71-9B95-C6B5AE6800E4}" type="presOf" srcId="{EDCDBACE-B1A6-4C42-BCD7-57BE2964075A}" destId="{57F495E8-7A01-44D8-8ACE-3BF32836031A}" srcOrd="0" destOrd="0" presId="urn:microsoft.com/office/officeart/2005/8/layout/chevron1"/>
    <dgm:cxn modelId="{55E34AAA-FD78-478C-83DF-D1A0E3D0A176}" type="presOf" srcId="{3A867669-A7E2-4849-B37D-D8D60F92161F}" destId="{69F085D3-CFD0-4EE9-911B-594505E0E26A}" srcOrd="0" destOrd="0" presId="urn:microsoft.com/office/officeart/2005/8/layout/chevron1"/>
    <dgm:cxn modelId="{87A7A962-9F61-4EF8-8599-CE8A57EE915A}" type="presOf" srcId="{7D4CEF64-8442-455C-B2C1-C1BBED58201B}" destId="{6D892F13-9154-4848-B1CF-39A1C054E098}" srcOrd="0" destOrd="0" presId="urn:microsoft.com/office/officeart/2005/8/layout/chevron1"/>
    <dgm:cxn modelId="{734865E4-2902-49EC-A21D-788DE37083F3}" srcId="{EDCDBACE-B1A6-4C42-BCD7-57BE2964075A}" destId="{5395ACC9-5767-484E-8559-2B0BA9214C8B}" srcOrd="5" destOrd="0" parTransId="{5E30A947-C318-4A96-885E-E094CF86E710}" sibTransId="{A778817D-BDAF-4D2E-A737-C25BEA3931D8}"/>
    <dgm:cxn modelId="{AFFFA034-806C-4C70-88E5-919BA2DF8416}" srcId="{EDCDBACE-B1A6-4C42-BCD7-57BE2964075A}" destId="{3A867669-A7E2-4849-B37D-D8D60F92161F}" srcOrd="2" destOrd="0" parTransId="{E2486B24-33AC-47F1-955A-3CEB73564618}" sibTransId="{B010A7D6-1362-477D-88EC-64EDCD13C3B2}"/>
    <dgm:cxn modelId="{34ECCEE3-9093-4E82-94B0-C17F66CD090A}" srcId="{EDCDBACE-B1A6-4C42-BCD7-57BE2964075A}" destId="{771C2980-0EAE-4AEA-8B7C-222D9029BAEC}" srcOrd="1" destOrd="0" parTransId="{7C4C13F5-9027-4C70-AC42-4141C6A664FE}" sibTransId="{C67BF736-724D-4569-B672-341A034623A8}"/>
    <dgm:cxn modelId="{C09B78A6-BF3E-408C-B487-547632931CDB}" type="presOf" srcId="{57B3D166-31D1-481D-AB6B-ABE81D448749}" destId="{1811854D-BBF9-41F4-8A71-3DB07D45DC12}" srcOrd="0" destOrd="0" presId="urn:microsoft.com/office/officeart/2005/8/layout/chevron1"/>
    <dgm:cxn modelId="{912F1EFE-61A9-4AEC-AC04-BEA399BC026F}" type="presParOf" srcId="{57F495E8-7A01-44D8-8ACE-3BF32836031A}" destId="{07705270-5949-4922-B9C1-AEA2CFD554FD}" srcOrd="0" destOrd="0" presId="urn:microsoft.com/office/officeart/2005/8/layout/chevron1"/>
    <dgm:cxn modelId="{DEF7D0FF-3519-43F2-B095-8DC2AEC883E4}" type="presParOf" srcId="{57F495E8-7A01-44D8-8ACE-3BF32836031A}" destId="{20EC8BBD-3BC0-46C0-BA87-A5B74E1A51B4}" srcOrd="1" destOrd="0" presId="urn:microsoft.com/office/officeart/2005/8/layout/chevron1"/>
    <dgm:cxn modelId="{1B3D3F54-8486-4A3A-B849-E795B6A0D725}" type="presParOf" srcId="{57F495E8-7A01-44D8-8ACE-3BF32836031A}" destId="{6F7A7E6A-1733-40B2-9633-8C90B5234428}" srcOrd="2" destOrd="0" presId="urn:microsoft.com/office/officeart/2005/8/layout/chevron1"/>
    <dgm:cxn modelId="{5680E398-72A1-483B-9840-4F8C5B01382D}" type="presParOf" srcId="{57F495E8-7A01-44D8-8ACE-3BF32836031A}" destId="{F2592F6C-FD15-4D5B-BC8D-8F3ECA4317B7}" srcOrd="3" destOrd="0" presId="urn:microsoft.com/office/officeart/2005/8/layout/chevron1"/>
    <dgm:cxn modelId="{2CF25956-EFD4-4DE2-ABC3-8D408EA1641D}" type="presParOf" srcId="{57F495E8-7A01-44D8-8ACE-3BF32836031A}" destId="{69F085D3-CFD0-4EE9-911B-594505E0E26A}" srcOrd="4" destOrd="0" presId="urn:microsoft.com/office/officeart/2005/8/layout/chevron1"/>
    <dgm:cxn modelId="{7CE5FB4D-0765-4841-A307-DC98F1D441B7}" type="presParOf" srcId="{57F495E8-7A01-44D8-8ACE-3BF32836031A}" destId="{F24F4316-6D99-483F-BF3A-6603AEA0202B}" srcOrd="5" destOrd="0" presId="urn:microsoft.com/office/officeart/2005/8/layout/chevron1"/>
    <dgm:cxn modelId="{DB8D54D5-2C89-4FF9-8A91-086220949092}" type="presParOf" srcId="{57F495E8-7A01-44D8-8ACE-3BF32836031A}" destId="{6D892F13-9154-4848-B1CF-39A1C054E098}" srcOrd="6" destOrd="0" presId="urn:microsoft.com/office/officeart/2005/8/layout/chevron1"/>
    <dgm:cxn modelId="{48532A53-0DA6-4A09-A0AE-EDE85F36FCF3}" type="presParOf" srcId="{57F495E8-7A01-44D8-8ACE-3BF32836031A}" destId="{18456C2F-C298-4BE2-9C14-BA36F306FA60}" srcOrd="7" destOrd="0" presId="urn:microsoft.com/office/officeart/2005/8/layout/chevron1"/>
    <dgm:cxn modelId="{646F1E0E-90BB-472A-924D-0B0A0846559F}" type="presParOf" srcId="{57F495E8-7A01-44D8-8ACE-3BF32836031A}" destId="{1811854D-BBF9-41F4-8A71-3DB07D45DC12}" srcOrd="8" destOrd="0" presId="urn:microsoft.com/office/officeart/2005/8/layout/chevron1"/>
    <dgm:cxn modelId="{35587087-5B26-4408-BD3D-4A4F8326E225}" type="presParOf" srcId="{57F495E8-7A01-44D8-8ACE-3BF32836031A}" destId="{3E7FAD55-5466-4F41-A933-889EB1EADBFA}" srcOrd="9" destOrd="0" presId="urn:microsoft.com/office/officeart/2005/8/layout/chevron1"/>
    <dgm:cxn modelId="{275D5AE0-BD50-4B9B-954E-9E694DB9A12B}" type="presParOf" srcId="{57F495E8-7A01-44D8-8ACE-3BF32836031A}" destId="{F6A1B272-1CDC-4928-A671-98495F5DFEE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06D216-E87E-419C-9C00-67C134FF4A7E}" type="doc">
      <dgm:prSet loTypeId="urn:microsoft.com/office/officeart/2005/8/layout/chevron1" loCatId="process" qsTypeId="urn:microsoft.com/office/officeart/2005/8/quickstyle/3d3" qsCatId="3D" csTypeId="urn:microsoft.com/office/officeart/2005/8/colors/accent3_3" csCatId="accent3" phldr="1"/>
      <dgm:spPr/>
    </dgm:pt>
    <dgm:pt modelId="{06433B42-B44F-4601-953C-7AB8EDFA1176}">
      <dgm:prSet phldrT="[Texto]"/>
      <dgm:spPr/>
      <dgm:t>
        <a:bodyPr/>
        <a:lstStyle/>
        <a:p>
          <a:r>
            <a:rPr lang="es-MX" dirty="0" smtClean="0"/>
            <a:t>Se presenta la solicitud</a:t>
          </a:r>
          <a:endParaRPr lang="es-MX" dirty="0"/>
        </a:p>
      </dgm:t>
    </dgm:pt>
    <dgm:pt modelId="{0BB9452A-F46A-4D73-8320-8B15ECB2B5C9}" type="parTrans" cxnId="{023E9B9F-51DB-4FB9-9AC8-0BAB922D806E}">
      <dgm:prSet/>
      <dgm:spPr/>
      <dgm:t>
        <a:bodyPr/>
        <a:lstStyle/>
        <a:p>
          <a:endParaRPr lang="es-MX"/>
        </a:p>
      </dgm:t>
    </dgm:pt>
    <dgm:pt modelId="{3A680DD4-74AD-4276-81EE-E4F9A6F4FACB}" type="sibTrans" cxnId="{023E9B9F-51DB-4FB9-9AC8-0BAB922D806E}">
      <dgm:prSet/>
      <dgm:spPr/>
      <dgm:t>
        <a:bodyPr/>
        <a:lstStyle/>
        <a:p>
          <a:endParaRPr lang="es-MX"/>
        </a:p>
      </dgm:t>
    </dgm:pt>
    <dgm:pt modelId="{9FDB8E99-FE2F-48BA-A6AF-C0E355C8174F}">
      <dgm:prSet phldrT="[Texto]"/>
      <dgm:spPr/>
      <dgm:t>
        <a:bodyPr/>
        <a:lstStyle/>
        <a:p>
          <a:r>
            <a:rPr lang="es-MX" dirty="0" smtClean="0"/>
            <a:t>En quince días responden solicitando aclarar o declinando competencia</a:t>
          </a:r>
          <a:endParaRPr lang="es-MX" dirty="0"/>
        </a:p>
      </dgm:t>
    </dgm:pt>
    <dgm:pt modelId="{50F29448-3A58-479E-92DE-1F73D0373601}" type="parTrans" cxnId="{7CA1FED7-829D-4333-8ED0-DE4636E158E9}">
      <dgm:prSet/>
      <dgm:spPr/>
      <dgm:t>
        <a:bodyPr/>
        <a:lstStyle/>
        <a:p>
          <a:endParaRPr lang="es-MX"/>
        </a:p>
      </dgm:t>
    </dgm:pt>
    <dgm:pt modelId="{9C4D4DE1-9858-41B1-94A4-29F2C522EB0E}" type="sibTrans" cxnId="{7CA1FED7-829D-4333-8ED0-DE4636E158E9}">
      <dgm:prSet/>
      <dgm:spPr/>
      <dgm:t>
        <a:bodyPr/>
        <a:lstStyle/>
        <a:p>
          <a:endParaRPr lang="es-MX"/>
        </a:p>
      </dgm:t>
    </dgm:pt>
    <dgm:pt modelId="{2EFCE33B-4DA4-42D7-865A-89798CE9858C}" type="pres">
      <dgm:prSet presAssocID="{4806D216-E87E-419C-9C00-67C134FF4A7E}" presName="Name0" presStyleCnt="0">
        <dgm:presLayoutVars>
          <dgm:dir/>
          <dgm:animLvl val="lvl"/>
          <dgm:resizeHandles val="exact"/>
        </dgm:presLayoutVars>
      </dgm:prSet>
      <dgm:spPr/>
    </dgm:pt>
    <dgm:pt modelId="{E2E73D1A-490D-4A14-81FE-F48575D9BF06}" type="pres">
      <dgm:prSet presAssocID="{06433B42-B44F-4601-953C-7AB8EDFA1176}" presName="parTxOnly" presStyleLbl="node1" presStyleIdx="0" presStyleCnt="2" custScaleX="37272" custScaleY="5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E3192B-4D49-4FAE-8967-D5567A0BE5A7}" type="pres">
      <dgm:prSet presAssocID="{3A680DD4-74AD-4276-81EE-E4F9A6F4FACB}" presName="parTxOnlySpace" presStyleCnt="0"/>
      <dgm:spPr/>
    </dgm:pt>
    <dgm:pt modelId="{FD2B3049-A00F-4506-899F-AFD61840F0F2}" type="pres">
      <dgm:prSet presAssocID="{9FDB8E99-FE2F-48BA-A6AF-C0E355C8174F}" presName="parTxOnly" presStyleLbl="node1" presStyleIdx="1" presStyleCnt="2" custScaleX="66877" custScaleY="70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CA8B14C-5457-499D-BDE0-EEDBE5180755}" type="presOf" srcId="{9FDB8E99-FE2F-48BA-A6AF-C0E355C8174F}" destId="{FD2B3049-A00F-4506-899F-AFD61840F0F2}" srcOrd="0" destOrd="0" presId="urn:microsoft.com/office/officeart/2005/8/layout/chevron1"/>
    <dgm:cxn modelId="{C18B8DF0-1E05-46EE-9B38-D2AA682E9ECD}" type="presOf" srcId="{06433B42-B44F-4601-953C-7AB8EDFA1176}" destId="{E2E73D1A-490D-4A14-81FE-F48575D9BF06}" srcOrd="0" destOrd="0" presId="urn:microsoft.com/office/officeart/2005/8/layout/chevron1"/>
    <dgm:cxn modelId="{023E9B9F-51DB-4FB9-9AC8-0BAB922D806E}" srcId="{4806D216-E87E-419C-9C00-67C134FF4A7E}" destId="{06433B42-B44F-4601-953C-7AB8EDFA1176}" srcOrd="0" destOrd="0" parTransId="{0BB9452A-F46A-4D73-8320-8B15ECB2B5C9}" sibTransId="{3A680DD4-74AD-4276-81EE-E4F9A6F4FACB}"/>
    <dgm:cxn modelId="{7CA1FED7-829D-4333-8ED0-DE4636E158E9}" srcId="{4806D216-E87E-419C-9C00-67C134FF4A7E}" destId="{9FDB8E99-FE2F-48BA-A6AF-C0E355C8174F}" srcOrd="1" destOrd="0" parTransId="{50F29448-3A58-479E-92DE-1F73D0373601}" sibTransId="{9C4D4DE1-9858-41B1-94A4-29F2C522EB0E}"/>
    <dgm:cxn modelId="{3407E90F-C169-4949-BA44-EE178EEFAEDA}" type="presOf" srcId="{4806D216-E87E-419C-9C00-67C134FF4A7E}" destId="{2EFCE33B-4DA4-42D7-865A-89798CE9858C}" srcOrd="0" destOrd="0" presId="urn:microsoft.com/office/officeart/2005/8/layout/chevron1"/>
    <dgm:cxn modelId="{46B38E23-6AEE-434F-B26B-44731063AEA0}" type="presParOf" srcId="{2EFCE33B-4DA4-42D7-865A-89798CE9858C}" destId="{E2E73D1A-490D-4A14-81FE-F48575D9BF06}" srcOrd="0" destOrd="0" presId="urn:microsoft.com/office/officeart/2005/8/layout/chevron1"/>
    <dgm:cxn modelId="{7A93FD88-2C1B-49BA-96FE-7937AD770AF3}" type="presParOf" srcId="{2EFCE33B-4DA4-42D7-865A-89798CE9858C}" destId="{E8E3192B-4D49-4FAE-8967-D5567A0BE5A7}" srcOrd="1" destOrd="0" presId="urn:microsoft.com/office/officeart/2005/8/layout/chevron1"/>
    <dgm:cxn modelId="{B382205C-484E-4970-81A0-244B3792CC93}" type="presParOf" srcId="{2EFCE33B-4DA4-42D7-865A-89798CE9858C}" destId="{FD2B3049-A00F-4506-899F-AFD61840F0F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B74E2D-8FB5-4B0E-84D3-EEBDDB595B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26A01F9-2D0B-4116-B466-08BD93190CA2}">
      <dgm:prSet phldrT="[Texto]"/>
      <dgm:spPr/>
      <dgm:t>
        <a:bodyPr/>
        <a:lstStyle/>
        <a:p>
          <a:r>
            <a:rPr lang="es-MX" dirty="0" smtClean="0"/>
            <a:t>Errores cometidos</a:t>
          </a:r>
          <a:endParaRPr lang="es-MX" dirty="0"/>
        </a:p>
      </dgm:t>
    </dgm:pt>
    <dgm:pt modelId="{E2B1A478-0D8F-48C8-BE5F-B67D1452FD67}" type="parTrans" cxnId="{AFD6B8E1-E1BB-473E-BAF6-1B1DFF8E017C}">
      <dgm:prSet/>
      <dgm:spPr/>
      <dgm:t>
        <a:bodyPr/>
        <a:lstStyle/>
        <a:p>
          <a:endParaRPr lang="es-MX"/>
        </a:p>
      </dgm:t>
    </dgm:pt>
    <dgm:pt modelId="{AFDAF108-0CBF-4FE0-92EE-83448CEC6283}" type="sibTrans" cxnId="{AFD6B8E1-E1BB-473E-BAF6-1B1DFF8E017C}">
      <dgm:prSet/>
      <dgm:spPr/>
      <dgm:t>
        <a:bodyPr/>
        <a:lstStyle/>
        <a:p>
          <a:endParaRPr lang="es-MX"/>
        </a:p>
      </dgm:t>
    </dgm:pt>
    <dgm:pt modelId="{FA9E5CA8-E92F-4B2A-B406-59FC9B6B5FFD}">
      <dgm:prSet phldrT="[Texto]"/>
      <dgm:spPr/>
      <dgm:t>
        <a:bodyPr/>
        <a:lstStyle/>
        <a:p>
          <a:r>
            <a:rPr lang="es-MX" dirty="0" smtClean="0"/>
            <a:t>El titular de la unidad solicitó a los servidores públicos pero estos no respondieron</a:t>
          </a:r>
          <a:endParaRPr lang="es-MX" dirty="0"/>
        </a:p>
      </dgm:t>
    </dgm:pt>
    <dgm:pt modelId="{B1988211-79A6-4FD4-88FD-ACC241701B3E}" type="parTrans" cxnId="{D4A2C721-A9F8-480F-BE1B-3AA947FF71F0}">
      <dgm:prSet/>
      <dgm:spPr/>
      <dgm:t>
        <a:bodyPr/>
        <a:lstStyle/>
        <a:p>
          <a:endParaRPr lang="es-MX"/>
        </a:p>
      </dgm:t>
    </dgm:pt>
    <dgm:pt modelId="{2FA39EAB-1FEA-47E0-9E94-A844970D2CBE}" type="sibTrans" cxnId="{D4A2C721-A9F8-480F-BE1B-3AA947FF71F0}">
      <dgm:prSet/>
      <dgm:spPr/>
      <dgm:t>
        <a:bodyPr/>
        <a:lstStyle/>
        <a:p>
          <a:endParaRPr lang="es-MX"/>
        </a:p>
      </dgm:t>
    </dgm:pt>
    <dgm:pt modelId="{429C875D-616F-4CD7-B08E-91CC860B20CF}">
      <dgm:prSet phldrT="[Texto]"/>
      <dgm:spPr/>
      <dgm:t>
        <a:bodyPr/>
        <a:lstStyle/>
        <a:p>
          <a:r>
            <a:rPr lang="es-MX" dirty="0" smtClean="0"/>
            <a:t>Se entrega información sin proteger datos personales</a:t>
          </a:r>
        </a:p>
      </dgm:t>
    </dgm:pt>
    <dgm:pt modelId="{C4A90A1C-5F4D-4328-B9BF-93ED0D1AD1B9}" type="parTrans" cxnId="{9CA24CA5-2765-4A0E-BEA3-10A151F0BE40}">
      <dgm:prSet/>
      <dgm:spPr/>
      <dgm:t>
        <a:bodyPr/>
        <a:lstStyle/>
        <a:p>
          <a:endParaRPr lang="es-MX"/>
        </a:p>
      </dgm:t>
    </dgm:pt>
    <dgm:pt modelId="{B7B5ACCB-3167-452F-8330-C5373D37E888}" type="sibTrans" cxnId="{9CA24CA5-2765-4A0E-BEA3-10A151F0BE40}">
      <dgm:prSet/>
      <dgm:spPr/>
      <dgm:t>
        <a:bodyPr/>
        <a:lstStyle/>
        <a:p>
          <a:endParaRPr lang="es-MX"/>
        </a:p>
      </dgm:t>
    </dgm:pt>
    <dgm:pt modelId="{2AA66E61-DD06-4A47-9C5C-4FE59BB2CCC6}">
      <dgm:prSet phldrT="[Texto]"/>
      <dgm:spPr/>
      <dgm:t>
        <a:bodyPr/>
        <a:lstStyle/>
        <a:p>
          <a:r>
            <a:rPr lang="es-MX" dirty="0" smtClean="0"/>
            <a:t>Se niega la información sin los acuerdos de clasificación respectivos</a:t>
          </a:r>
          <a:endParaRPr lang="es-MX" dirty="0"/>
        </a:p>
      </dgm:t>
    </dgm:pt>
    <dgm:pt modelId="{41A7679B-E978-4A80-B4E5-B80E921B3306}" type="parTrans" cxnId="{D565E881-C6CA-4B64-922B-813ADF135090}">
      <dgm:prSet/>
      <dgm:spPr/>
      <dgm:t>
        <a:bodyPr/>
        <a:lstStyle/>
        <a:p>
          <a:endParaRPr lang="es-MX"/>
        </a:p>
      </dgm:t>
    </dgm:pt>
    <dgm:pt modelId="{732B8830-5C58-492A-B0D4-4E344D699EF9}" type="sibTrans" cxnId="{D565E881-C6CA-4B64-922B-813ADF135090}">
      <dgm:prSet/>
      <dgm:spPr/>
      <dgm:t>
        <a:bodyPr/>
        <a:lstStyle/>
        <a:p>
          <a:endParaRPr lang="es-MX"/>
        </a:p>
      </dgm:t>
    </dgm:pt>
    <dgm:pt modelId="{887C9EBA-6AA7-48FF-A851-25BEB1B5081A}">
      <dgm:prSet phldrT="[Texto]"/>
      <dgm:spPr/>
      <dgm:t>
        <a:bodyPr/>
        <a:lstStyle/>
        <a:p>
          <a:r>
            <a:rPr lang="es-MX" dirty="0" smtClean="0"/>
            <a:t>No se cuenta con la información requerida</a:t>
          </a:r>
          <a:endParaRPr lang="es-MX" dirty="0"/>
        </a:p>
      </dgm:t>
    </dgm:pt>
    <dgm:pt modelId="{69D6394F-AD1B-4783-B98E-DE29A2433787}" type="parTrans" cxnId="{710DE2A6-30F2-48F2-BE77-A29199E69868}">
      <dgm:prSet/>
      <dgm:spPr/>
      <dgm:t>
        <a:bodyPr/>
        <a:lstStyle/>
        <a:p>
          <a:endParaRPr lang="es-MX"/>
        </a:p>
      </dgm:t>
    </dgm:pt>
    <dgm:pt modelId="{4381FED2-2C04-4FCC-97C4-A26E7B4B3584}" type="sibTrans" cxnId="{710DE2A6-30F2-48F2-BE77-A29199E69868}">
      <dgm:prSet/>
      <dgm:spPr/>
      <dgm:t>
        <a:bodyPr/>
        <a:lstStyle/>
        <a:p>
          <a:endParaRPr lang="es-MX"/>
        </a:p>
      </dgm:t>
    </dgm:pt>
    <dgm:pt modelId="{85EE203A-E7B7-42EE-AD22-EAE46C965163}">
      <dgm:prSet phldrT="[Texto]"/>
      <dgm:spPr/>
      <dgm:t>
        <a:bodyPr/>
        <a:lstStyle/>
        <a:p>
          <a:endParaRPr lang="es-MX" dirty="0"/>
        </a:p>
      </dgm:t>
    </dgm:pt>
    <dgm:pt modelId="{E8C5D818-19F9-4B4B-B4F6-FEFFEA7EB8CB}" type="parTrans" cxnId="{E645ED87-33A8-4F58-98C4-33135D816450}">
      <dgm:prSet/>
      <dgm:spPr/>
      <dgm:t>
        <a:bodyPr/>
        <a:lstStyle/>
        <a:p>
          <a:endParaRPr lang="es-MX"/>
        </a:p>
      </dgm:t>
    </dgm:pt>
    <dgm:pt modelId="{44E5AD15-9BC9-465C-AFAF-61320D4C1EE2}" type="sibTrans" cxnId="{E645ED87-33A8-4F58-98C4-33135D816450}">
      <dgm:prSet/>
      <dgm:spPr/>
      <dgm:t>
        <a:bodyPr/>
        <a:lstStyle/>
        <a:p>
          <a:endParaRPr lang="es-MX"/>
        </a:p>
      </dgm:t>
    </dgm:pt>
    <dgm:pt modelId="{EC613015-9AF3-4A67-A6E2-DB9BAC14CA44}">
      <dgm:prSet phldrT="[Texto]"/>
      <dgm:spPr/>
      <dgm:t>
        <a:bodyPr/>
        <a:lstStyle/>
        <a:p>
          <a:r>
            <a:rPr lang="es-MX" dirty="0" smtClean="0"/>
            <a:t>Cambio de la modalidad en la entrega</a:t>
          </a:r>
          <a:endParaRPr lang="es-MX" dirty="0"/>
        </a:p>
      </dgm:t>
    </dgm:pt>
    <dgm:pt modelId="{4843E989-17FF-40CC-A417-6D802954396A}" type="parTrans" cxnId="{951087BD-1166-4350-A506-6073A59ED973}">
      <dgm:prSet/>
      <dgm:spPr/>
      <dgm:t>
        <a:bodyPr/>
        <a:lstStyle/>
        <a:p>
          <a:endParaRPr lang="es-MX"/>
        </a:p>
      </dgm:t>
    </dgm:pt>
    <dgm:pt modelId="{ED1E2796-7063-4C85-B879-518CA1D1A184}" type="sibTrans" cxnId="{951087BD-1166-4350-A506-6073A59ED973}">
      <dgm:prSet/>
      <dgm:spPr/>
      <dgm:t>
        <a:bodyPr/>
        <a:lstStyle/>
        <a:p>
          <a:endParaRPr lang="es-MX"/>
        </a:p>
      </dgm:t>
    </dgm:pt>
    <dgm:pt modelId="{CFB049A2-E981-41A8-9881-48C15C9C555B}" type="pres">
      <dgm:prSet presAssocID="{DEB74E2D-8FB5-4B0E-84D3-EEBDDB595B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8CC9999-4C58-497F-A5E4-5950D94FD969}" type="pres">
      <dgm:prSet presAssocID="{B26A01F9-2D0B-4116-B466-08BD93190CA2}" presName="thickLine" presStyleLbl="alignNode1" presStyleIdx="0" presStyleCnt="1"/>
      <dgm:spPr/>
    </dgm:pt>
    <dgm:pt modelId="{E0D00BE2-54D6-4346-AB2F-7DB9E5B602CA}" type="pres">
      <dgm:prSet presAssocID="{B26A01F9-2D0B-4116-B466-08BD93190CA2}" presName="horz1" presStyleCnt="0"/>
      <dgm:spPr/>
    </dgm:pt>
    <dgm:pt modelId="{01BFD3CA-2CD8-47A4-80BE-661529917C9E}" type="pres">
      <dgm:prSet presAssocID="{B26A01F9-2D0B-4116-B466-08BD93190CA2}" presName="tx1" presStyleLbl="revTx" presStyleIdx="0" presStyleCnt="7"/>
      <dgm:spPr/>
      <dgm:t>
        <a:bodyPr/>
        <a:lstStyle/>
        <a:p>
          <a:endParaRPr lang="es-MX"/>
        </a:p>
      </dgm:t>
    </dgm:pt>
    <dgm:pt modelId="{932E69FE-598B-4959-B46A-9116D4681DC5}" type="pres">
      <dgm:prSet presAssocID="{B26A01F9-2D0B-4116-B466-08BD93190CA2}" presName="vert1" presStyleCnt="0"/>
      <dgm:spPr/>
    </dgm:pt>
    <dgm:pt modelId="{0230EBD7-63F5-4403-AC5E-BD1D4FFC82BA}" type="pres">
      <dgm:prSet presAssocID="{FA9E5CA8-E92F-4B2A-B406-59FC9B6B5FFD}" presName="vertSpace2a" presStyleCnt="0"/>
      <dgm:spPr/>
    </dgm:pt>
    <dgm:pt modelId="{ABA021E4-FE29-49A7-B204-860DDB9C167C}" type="pres">
      <dgm:prSet presAssocID="{FA9E5CA8-E92F-4B2A-B406-59FC9B6B5FFD}" presName="horz2" presStyleCnt="0"/>
      <dgm:spPr/>
    </dgm:pt>
    <dgm:pt modelId="{AF93EE82-44FE-40F6-B793-4FBB0BFE5DEB}" type="pres">
      <dgm:prSet presAssocID="{FA9E5CA8-E92F-4B2A-B406-59FC9B6B5FFD}" presName="horzSpace2" presStyleCnt="0"/>
      <dgm:spPr/>
    </dgm:pt>
    <dgm:pt modelId="{BAB31DC4-F24C-4AB1-A553-AFCDE7C68D44}" type="pres">
      <dgm:prSet presAssocID="{FA9E5CA8-E92F-4B2A-B406-59FC9B6B5FFD}" presName="tx2" presStyleLbl="revTx" presStyleIdx="1" presStyleCnt="7"/>
      <dgm:spPr/>
      <dgm:t>
        <a:bodyPr/>
        <a:lstStyle/>
        <a:p>
          <a:endParaRPr lang="es-MX"/>
        </a:p>
      </dgm:t>
    </dgm:pt>
    <dgm:pt modelId="{B0E42481-9ECE-4FF1-8782-ADFEE150BC7F}" type="pres">
      <dgm:prSet presAssocID="{FA9E5CA8-E92F-4B2A-B406-59FC9B6B5FFD}" presName="vert2" presStyleCnt="0"/>
      <dgm:spPr/>
    </dgm:pt>
    <dgm:pt modelId="{478AAA27-1686-43BB-BB3A-2AFB74AE7A00}" type="pres">
      <dgm:prSet presAssocID="{FA9E5CA8-E92F-4B2A-B406-59FC9B6B5FFD}" presName="thinLine2b" presStyleLbl="callout" presStyleIdx="0" presStyleCnt="6"/>
      <dgm:spPr/>
    </dgm:pt>
    <dgm:pt modelId="{14077CB1-0F0B-4624-BE78-25E973AA6C26}" type="pres">
      <dgm:prSet presAssocID="{FA9E5CA8-E92F-4B2A-B406-59FC9B6B5FFD}" presName="vertSpace2b" presStyleCnt="0"/>
      <dgm:spPr/>
    </dgm:pt>
    <dgm:pt modelId="{F554A380-E112-4031-B9C0-42E3DE586C4A}" type="pres">
      <dgm:prSet presAssocID="{429C875D-616F-4CD7-B08E-91CC860B20CF}" presName="horz2" presStyleCnt="0"/>
      <dgm:spPr/>
    </dgm:pt>
    <dgm:pt modelId="{AA3F5F0C-30BC-4D3B-9580-71C40AF4CCD9}" type="pres">
      <dgm:prSet presAssocID="{429C875D-616F-4CD7-B08E-91CC860B20CF}" presName="horzSpace2" presStyleCnt="0"/>
      <dgm:spPr/>
    </dgm:pt>
    <dgm:pt modelId="{C8EBDE4B-F71E-4A2C-A6BF-42BBF7ED05EF}" type="pres">
      <dgm:prSet presAssocID="{429C875D-616F-4CD7-B08E-91CC860B20CF}" presName="tx2" presStyleLbl="revTx" presStyleIdx="2" presStyleCnt="7"/>
      <dgm:spPr/>
      <dgm:t>
        <a:bodyPr/>
        <a:lstStyle/>
        <a:p>
          <a:endParaRPr lang="es-MX"/>
        </a:p>
      </dgm:t>
    </dgm:pt>
    <dgm:pt modelId="{42D2B8FE-9D7F-46C7-9B6A-8E9246FE845E}" type="pres">
      <dgm:prSet presAssocID="{429C875D-616F-4CD7-B08E-91CC860B20CF}" presName="vert2" presStyleCnt="0"/>
      <dgm:spPr/>
    </dgm:pt>
    <dgm:pt modelId="{AF747281-2BBE-43F1-B331-B03F56836E0C}" type="pres">
      <dgm:prSet presAssocID="{429C875D-616F-4CD7-B08E-91CC860B20CF}" presName="thinLine2b" presStyleLbl="callout" presStyleIdx="1" presStyleCnt="6"/>
      <dgm:spPr/>
    </dgm:pt>
    <dgm:pt modelId="{C28E6240-A00B-4048-9B8E-CF32CDBBC605}" type="pres">
      <dgm:prSet presAssocID="{429C875D-616F-4CD7-B08E-91CC860B20CF}" presName="vertSpace2b" presStyleCnt="0"/>
      <dgm:spPr/>
    </dgm:pt>
    <dgm:pt modelId="{D40ABE31-DFFF-4A62-9D43-F52689ABFC9A}" type="pres">
      <dgm:prSet presAssocID="{2AA66E61-DD06-4A47-9C5C-4FE59BB2CCC6}" presName="horz2" presStyleCnt="0"/>
      <dgm:spPr/>
    </dgm:pt>
    <dgm:pt modelId="{9A96ED33-7A33-4203-8D2E-3FAB94FACBDD}" type="pres">
      <dgm:prSet presAssocID="{2AA66E61-DD06-4A47-9C5C-4FE59BB2CCC6}" presName="horzSpace2" presStyleCnt="0"/>
      <dgm:spPr/>
    </dgm:pt>
    <dgm:pt modelId="{2B723D90-A482-4F2C-81A1-69557F8D3A81}" type="pres">
      <dgm:prSet presAssocID="{2AA66E61-DD06-4A47-9C5C-4FE59BB2CCC6}" presName="tx2" presStyleLbl="revTx" presStyleIdx="3" presStyleCnt="7"/>
      <dgm:spPr/>
      <dgm:t>
        <a:bodyPr/>
        <a:lstStyle/>
        <a:p>
          <a:endParaRPr lang="es-MX"/>
        </a:p>
      </dgm:t>
    </dgm:pt>
    <dgm:pt modelId="{07D18680-DAC2-4909-A40A-0D85FF933B06}" type="pres">
      <dgm:prSet presAssocID="{2AA66E61-DD06-4A47-9C5C-4FE59BB2CCC6}" presName="vert2" presStyleCnt="0"/>
      <dgm:spPr/>
    </dgm:pt>
    <dgm:pt modelId="{3DFAE86A-CC56-4D0F-B67C-06F59D20FBA5}" type="pres">
      <dgm:prSet presAssocID="{2AA66E61-DD06-4A47-9C5C-4FE59BB2CCC6}" presName="thinLine2b" presStyleLbl="callout" presStyleIdx="2" presStyleCnt="6"/>
      <dgm:spPr/>
    </dgm:pt>
    <dgm:pt modelId="{11D798FE-26E4-4825-BAAB-916226127309}" type="pres">
      <dgm:prSet presAssocID="{2AA66E61-DD06-4A47-9C5C-4FE59BB2CCC6}" presName="vertSpace2b" presStyleCnt="0"/>
      <dgm:spPr/>
    </dgm:pt>
    <dgm:pt modelId="{533FA72F-36BD-4870-8B9A-38869C65877C}" type="pres">
      <dgm:prSet presAssocID="{887C9EBA-6AA7-48FF-A851-25BEB1B5081A}" presName="horz2" presStyleCnt="0"/>
      <dgm:spPr/>
    </dgm:pt>
    <dgm:pt modelId="{DB7BAE8A-55AD-4F8E-AFF0-67D88450B144}" type="pres">
      <dgm:prSet presAssocID="{887C9EBA-6AA7-48FF-A851-25BEB1B5081A}" presName="horzSpace2" presStyleCnt="0"/>
      <dgm:spPr/>
    </dgm:pt>
    <dgm:pt modelId="{D3788813-F21D-4FB0-A019-168538F0086E}" type="pres">
      <dgm:prSet presAssocID="{887C9EBA-6AA7-48FF-A851-25BEB1B5081A}" presName="tx2" presStyleLbl="revTx" presStyleIdx="4" presStyleCnt="7"/>
      <dgm:spPr/>
      <dgm:t>
        <a:bodyPr/>
        <a:lstStyle/>
        <a:p>
          <a:endParaRPr lang="es-MX"/>
        </a:p>
      </dgm:t>
    </dgm:pt>
    <dgm:pt modelId="{4BD33A9A-89EA-40CB-B18D-EB8A8CFF2A20}" type="pres">
      <dgm:prSet presAssocID="{887C9EBA-6AA7-48FF-A851-25BEB1B5081A}" presName="vert2" presStyleCnt="0"/>
      <dgm:spPr/>
    </dgm:pt>
    <dgm:pt modelId="{3B226D33-B05E-430F-862C-F31A96B117D1}" type="pres">
      <dgm:prSet presAssocID="{887C9EBA-6AA7-48FF-A851-25BEB1B5081A}" presName="thinLine2b" presStyleLbl="callout" presStyleIdx="3" presStyleCnt="6"/>
      <dgm:spPr/>
    </dgm:pt>
    <dgm:pt modelId="{3795A171-31B9-4CC1-A03E-124FDA924B7B}" type="pres">
      <dgm:prSet presAssocID="{887C9EBA-6AA7-48FF-A851-25BEB1B5081A}" presName="vertSpace2b" presStyleCnt="0"/>
      <dgm:spPr/>
    </dgm:pt>
    <dgm:pt modelId="{C3CABCD8-D0D0-4C2C-B8B7-99D69D70A940}" type="pres">
      <dgm:prSet presAssocID="{EC613015-9AF3-4A67-A6E2-DB9BAC14CA44}" presName="horz2" presStyleCnt="0"/>
      <dgm:spPr/>
    </dgm:pt>
    <dgm:pt modelId="{A68F061F-7AF6-4F55-BC78-4AABE5EE2DC3}" type="pres">
      <dgm:prSet presAssocID="{EC613015-9AF3-4A67-A6E2-DB9BAC14CA44}" presName="horzSpace2" presStyleCnt="0"/>
      <dgm:spPr/>
    </dgm:pt>
    <dgm:pt modelId="{9FBD3FC6-496D-4689-9019-F7F7601394A7}" type="pres">
      <dgm:prSet presAssocID="{EC613015-9AF3-4A67-A6E2-DB9BAC14CA44}" presName="tx2" presStyleLbl="revTx" presStyleIdx="5" presStyleCnt="7"/>
      <dgm:spPr/>
      <dgm:t>
        <a:bodyPr/>
        <a:lstStyle/>
        <a:p>
          <a:endParaRPr lang="es-MX"/>
        </a:p>
      </dgm:t>
    </dgm:pt>
    <dgm:pt modelId="{1B3B2450-9D6A-4614-8033-92ABC4601BFE}" type="pres">
      <dgm:prSet presAssocID="{EC613015-9AF3-4A67-A6E2-DB9BAC14CA44}" presName="vert2" presStyleCnt="0"/>
      <dgm:spPr/>
    </dgm:pt>
    <dgm:pt modelId="{871D72E7-9776-4206-AEB6-AACA7E64BEC5}" type="pres">
      <dgm:prSet presAssocID="{EC613015-9AF3-4A67-A6E2-DB9BAC14CA44}" presName="thinLine2b" presStyleLbl="callout" presStyleIdx="4" presStyleCnt="6"/>
      <dgm:spPr/>
    </dgm:pt>
    <dgm:pt modelId="{BE930466-4D09-41F6-9B91-C4944D7C9A56}" type="pres">
      <dgm:prSet presAssocID="{EC613015-9AF3-4A67-A6E2-DB9BAC14CA44}" presName="vertSpace2b" presStyleCnt="0"/>
      <dgm:spPr/>
    </dgm:pt>
    <dgm:pt modelId="{5AAE47C1-DCC3-4A8E-A869-A1221F8ACC6F}" type="pres">
      <dgm:prSet presAssocID="{85EE203A-E7B7-42EE-AD22-EAE46C965163}" presName="horz2" presStyleCnt="0"/>
      <dgm:spPr/>
    </dgm:pt>
    <dgm:pt modelId="{7519999C-54C3-41C1-9BE6-C7DAE6DF9DF5}" type="pres">
      <dgm:prSet presAssocID="{85EE203A-E7B7-42EE-AD22-EAE46C965163}" presName="horzSpace2" presStyleCnt="0"/>
      <dgm:spPr/>
    </dgm:pt>
    <dgm:pt modelId="{3F1CD4CA-8316-4534-98F7-CC4D0AD1C20D}" type="pres">
      <dgm:prSet presAssocID="{85EE203A-E7B7-42EE-AD22-EAE46C965163}" presName="tx2" presStyleLbl="revTx" presStyleIdx="6" presStyleCnt="7"/>
      <dgm:spPr/>
      <dgm:t>
        <a:bodyPr/>
        <a:lstStyle/>
        <a:p>
          <a:endParaRPr lang="es-MX"/>
        </a:p>
      </dgm:t>
    </dgm:pt>
    <dgm:pt modelId="{0A94ADA3-BC40-41EB-AC75-1598A45876B4}" type="pres">
      <dgm:prSet presAssocID="{85EE203A-E7B7-42EE-AD22-EAE46C965163}" presName="vert2" presStyleCnt="0"/>
      <dgm:spPr/>
    </dgm:pt>
    <dgm:pt modelId="{1F75DFAF-A245-4110-A3D0-9BEA7CE67A5C}" type="pres">
      <dgm:prSet presAssocID="{85EE203A-E7B7-42EE-AD22-EAE46C965163}" presName="thinLine2b" presStyleLbl="callout" presStyleIdx="5" presStyleCnt="6"/>
      <dgm:spPr/>
    </dgm:pt>
    <dgm:pt modelId="{C9CE8F58-47C0-426D-A751-3079484D077A}" type="pres">
      <dgm:prSet presAssocID="{85EE203A-E7B7-42EE-AD22-EAE46C965163}" presName="vertSpace2b" presStyleCnt="0"/>
      <dgm:spPr/>
    </dgm:pt>
  </dgm:ptLst>
  <dgm:cxnLst>
    <dgm:cxn modelId="{D4A2C721-A9F8-480F-BE1B-3AA947FF71F0}" srcId="{B26A01F9-2D0B-4116-B466-08BD93190CA2}" destId="{FA9E5CA8-E92F-4B2A-B406-59FC9B6B5FFD}" srcOrd="0" destOrd="0" parTransId="{B1988211-79A6-4FD4-88FD-ACC241701B3E}" sibTransId="{2FA39EAB-1FEA-47E0-9E94-A844970D2CBE}"/>
    <dgm:cxn modelId="{710DE2A6-30F2-48F2-BE77-A29199E69868}" srcId="{B26A01F9-2D0B-4116-B466-08BD93190CA2}" destId="{887C9EBA-6AA7-48FF-A851-25BEB1B5081A}" srcOrd="3" destOrd="0" parTransId="{69D6394F-AD1B-4783-B98E-DE29A2433787}" sibTransId="{4381FED2-2C04-4FCC-97C4-A26E7B4B3584}"/>
    <dgm:cxn modelId="{E645ED87-33A8-4F58-98C4-33135D816450}" srcId="{B26A01F9-2D0B-4116-B466-08BD93190CA2}" destId="{85EE203A-E7B7-42EE-AD22-EAE46C965163}" srcOrd="5" destOrd="0" parTransId="{E8C5D818-19F9-4B4B-B4F6-FEFFEA7EB8CB}" sibTransId="{44E5AD15-9BC9-465C-AFAF-61320D4C1EE2}"/>
    <dgm:cxn modelId="{65CD7130-1BA7-4043-82E3-6BE2EBEB7652}" type="presOf" srcId="{FA9E5CA8-E92F-4B2A-B406-59FC9B6B5FFD}" destId="{BAB31DC4-F24C-4AB1-A553-AFCDE7C68D44}" srcOrd="0" destOrd="0" presId="urn:microsoft.com/office/officeart/2008/layout/LinedList"/>
    <dgm:cxn modelId="{23A2EF0A-A94D-4DED-A669-67340732560E}" type="presOf" srcId="{B26A01F9-2D0B-4116-B466-08BD93190CA2}" destId="{01BFD3CA-2CD8-47A4-80BE-661529917C9E}" srcOrd="0" destOrd="0" presId="urn:microsoft.com/office/officeart/2008/layout/LinedList"/>
    <dgm:cxn modelId="{69FEEE8A-0ED6-4970-84C2-83CFF21FE028}" type="presOf" srcId="{EC613015-9AF3-4A67-A6E2-DB9BAC14CA44}" destId="{9FBD3FC6-496D-4689-9019-F7F7601394A7}" srcOrd="0" destOrd="0" presId="urn:microsoft.com/office/officeart/2008/layout/LinedList"/>
    <dgm:cxn modelId="{D565E881-C6CA-4B64-922B-813ADF135090}" srcId="{B26A01F9-2D0B-4116-B466-08BD93190CA2}" destId="{2AA66E61-DD06-4A47-9C5C-4FE59BB2CCC6}" srcOrd="2" destOrd="0" parTransId="{41A7679B-E978-4A80-B4E5-B80E921B3306}" sibTransId="{732B8830-5C58-492A-B0D4-4E344D699EF9}"/>
    <dgm:cxn modelId="{08A7FA2A-B569-418F-A708-F75CD112D1E2}" type="presOf" srcId="{DEB74E2D-8FB5-4B0E-84D3-EEBDDB595B2E}" destId="{CFB049A2-E981-41A8-9881-48C15C9C555B}" srcOrd="0" destOrd="0" presId="urn:microsoft.com/office/officeart/2008/layout/LinedList"/>
    <dgm:cxn modelId="{AFD6B8E1-E1BB-473E-BAF6-1B1DFF8E017C}" srcId="{DEB74E2D-8FB5-4B0E-84D3-EEBDDB595B2E}" destId="{B26A01F9-2D0B-4116-B466-08BD93190CA2}" srcOrd="0" destOrd="0" parTransId="{E2B1A478-0D8F-48C8-BE5F-B67D1452FD67}" sibTransId="{AFDAF108-0CBF-4FE0-92EE-83448CEC6283}"/>
    <dgm:cxn modelId="{AC9D6A5B-0CCE-486C-B06C-35A3FC1813B1}" type="presOf" srcId="{887C9EBA-6AA7-48FF-A851-25BEB1B5081A}" destId="{D3788813-F21D-4FB0-A019-168538F0086E}" srcOrd="0" destOrd="0" presId="urn:microsoft.com/office/officeart/2008/layout/LinedList"/>
    <dgm:cxn modelId="{9CA24CA5-2765-4A0E-BEA3-10A151F0BE40}" srcId="{B26A01F9-2D0B-4116-B466-08BD93190CA2}" destId="{429C875D-616F-4CD7-B08E-91CC860B20CF}" srcOrd="1" destOrd="0" parTransId="{C4A90A1C-5F4D-4328-B9BF-93ED0D1AD1B9}" sibTransId="{B7B5ACCB-3167-452F-8330-C5373D37E888}"/>
    <dgm:cxn modelId="{82E5069D-FC1C-40C7-BE38-1A4248ED7D89}" type="presOf" srcId="{2AA66E61-DD06-4A47-9C5C-4FE59BB2CCC6}" destId="{2B723D90-A482-4F2C-81A1-69557F8D3A81}" srcOrd="0" destOrd="0" presId="urn:microsoft.com/office/officeart/2008/layout/LinedList"/>
    <dgm:cxn modelId="{F44CA677-F2C9-4032-9830-324AD5F66118}" type="presOf" srcId="{429C875D-616F-4CD7-B08E-91CC860B20CF}" destId="{C8EBDE4B-F71E-4A2C-A6BF-42BBF7ED05EF}" srcOrd="0" destOrd="0" presId="urn:microsoft.com/office/officeart/2008/layout/LinedList"/>
    <dgm:cxn modelId="{951087BD-1166-4350-A506-6073A59ED973}" srcId="{B26A01F9-2D0B-4116-B466-08BD93190CA2}" destId="{EC613015-9AF3-4A67-A6E2-DB9BAC14CA44}" srcOrd="4" destOrd="0" parTransId="{4843E989-17FF-40CC-A417-6D802954396A}" sibTransId="{ED1E2796-7063-4C85-B879-518CA1D1A184}"/>
    <dgm:cxn modelId="{D5616D81-0740-4B8B-BADC-371B8D09F75C}" type="presOf" srcId="{85EE203A-E7B7-42EE-AD22-EAE46C965163}" destId="{3F1CD4CA-8316-4534-98F7-CC4D0AD1C20D}" srcOrd="0" destOrd="0" presId="urn:microsoft.com/office/officeart/2008/layout/LinedList"/>
    <dgm:cxn modelId="{523FA9FB-CED2-48E5-A773-C17780217A4C}" type="presParOf" srcId="{CFB049A2-E981-41A8-9881-48C15C9C555B}" destId="{88CC9999-4C58-497F-A5E4-5950D94FD969}" srcOrd="0" destOrd="0" presId="urn:microsoft.com/office/officeart/2008/layout/LinedList"/>
    <dgm:cxn modelId="{406B831D-1DD1-401F-9BEE-00D489F8DF8C}" type="presParOf" srcId="{CFB049A2-E981-41A8-9881-48C15C9C555B}" destId="{E0D00BE2-54D6-4346-AB2F-7DB9E5B602CA}" srcOrd="1" destOrd="0" presId="urn:microsoft.com/office/officeart/2008/layout/LinedList"/>
    <dgm:cxn modelId="{907DEC8D-B0B3-4941-878D-AC725284FE42}" type="presParOf" srcId="{E0D00BE2-54D6-4346-AB2F-7DB9E5B602CA}" destId="{01BFD3CA-2CD8-47A4-80BE-661529917C9E}" srcOrd="0" destOrd="0" presId="urn:microsoft.com/office/officeart/2008/layout/LinedList"/>
    <dgm:cxn modelId="{840DF837-2AE3-4161-967C-13065AD5E496}" type="presParOf" srcId="{E0D00BE2-54D6-4346-AB2F-7DB9E5B602CA}" destId="{932E69FE-598B-4959-B46A-9116D4681DC5}" srcOrd="1" destOrd="0" presId="urn:microsoft.com/office/officeart/2008/layout/LinedList"/>
    <dgm:cxn modelId="{4C0AF305-3F23-4501-BA6F-34C0BFB472C0}" type="presParOf" srcId="{932E69FE-598B-4959-B46A-9116D4681DC5}" destId="{0230EBD7-63F5-4403-AC5E-BD1D4FFC82BA}" srcOrd="0" destOrd="0" presId="urn:microsoft.com/office/officeart/2008/layout/LinedList"/>
    <dgm:cxn modelId="{DE403058-3481-445E-9AC8-95F85A5E099E}" type="presParOf" srcId="{932E69FE-598B-4959-B46A-9116D4681DC5}" destId="{ABA021E4-FE29-49A7-B204-860DDB9C167C}" srcOrd="1" destOrd="0" presId="urn:microsoft.com/office/officeart/2008/layout/LinedList"/>
    <dgm:cxn modelId="{820B4830-CBD0-4625-B7DE-A690DF8D845F}" type="presParOf" srcId="{ABA021E4-FE29-49A7-B204-860DDB9C167C}" destId="{AF93EE82-44FE-40F6-B793-4FBB0BFE5DEB}" srcOrd="0" destOrd="0" presId="urn:microsoft.com/office/officeart/2008/layout/LinedList"/>
    <dgm:cxn modelId="{52AD042E-E098-485B-A7D8-2B5DFD8A2F71}" type="presParOf" srcId="{ABA021E4-FE29-49A7-B204-860DDB9C167C}" destId="{BAB31DC4-F24C-4AB1-A553-AFCDE7C68D44}" srcOrd="1" destOrd="0" presId="urn:microsoft.com/office/officeart/2008/layout/LinedList"/>
    <dgm:cxn modelId="{351D7D36-CD21-4225-A9D4-BF0C594C3469}" type="presParOf" srcId="{ABA021E4-FE29-49A7-B204-860DDB9C167C}" destId="{B0E42481-9ECE-4FF1-8782-ADFEE150BC7F}" srcOrd="2" destOrd="0" presId="urn:microsoft.com/office/officeart/2008/layout/LinedList"/>
    <dgm:cxn modelId="{A4AD6ECF-CBFE-464F-976B-B217A5658001}" type="presParOf" srcId="{932E69FE-598B-4959-B46A-9116D4681DC5}" destId="{478AAA27-1686-43BB-BB3A-2AFB74AE7A00}" srcOrd="2" destOrd="0" presId="urn:microsoft.com/office/officeart/2008/layout/LinedList"/>
    <dgm:cxn modelId="{00E833A6-2A89-484E-83FA-4BBA8D1D3900}" type="presParOf" srcId="{932E69FE-598B-4959-B46A-9116D4681DC5}" destId="{14077CB1-0F0B-4624-BE78-25E973AA6C26}" srcOrd="3" destOrd="0" presId="urn:microsoft.com/office/officeart/2008/layout/LinedList"/>
    <dgm:cxn modelId="{4B6136C9-41D5-453D-A698-48E15BB39F6F}" type="presParOf" srcId="{932E69FE-598B-4959-B46A-9116D4681DC5}" destId="{F554A380-E112-4031-B9C0-42E3DE586C4A}" srcOrd="4" destOrd="0" presId="urn:microsoft.com/office/officeart/2008/layout/LinedList"/>
    <dgm:cxn modelId="{207D492F-A3A0-4529-961A-0221DDC6C360}" type="presParOf" srcId="{F554A380-E112-4031-B9C0-42E3DE586C4A}" destId="{AA3F5F0C-30BC-4D3B-9580-71C40AF4CCD9}" srcOrd="0" destOrd="0" presId="urn:microsoft.com/office/officeart/2008/layout/LinedList"/>
    <dgm:cxn modelId="{83B497EB-36B6-4285-83EE-9B7993CE57DD}" type="presParOf" srcId="{F554A380-E112-4031-B9C0-42E3DE586C4A}" destId="{C8EBDE4B-F71E-4A2C-A6BF-42BBF7ED05EF}" srcOrd="1" destOrd="0" presId="urn:microsoft.com/office/officeart/2008/layout/LinedList"/>
    <dgm:cxn modelId="{48B06E6F-B46C-4EE9-AE44-ECC94592F301}" type="presParOf" srcId="{F554A380-E112-4031-B9C0-42E3DE586C4A}" destId="{42D2B8FE-9D7F-46C7-9B6A-8E9246FE845E}" srcOrd="2" destOrd="0" presId="urn:microsoft.com/office/officeart/2008/layout/LinedList"/>
    <dgm:cxn modelId="{AB10A54D-4771-45E9-BA8B-A1B1BFE1F71A}" type="presParOf" srcId="{932E69FE-598B-4959-B46A-9116D4681DC5}" destId="{AF747281-2BBE-43F1-B331-B03F56836E0C}" srcOrd="5" destOrd="0" presId="urn:microsoft.com/office/officeart/2008/layout/LinedList"/>
    <dgm:cxn modelId="{0F8F5760-123A-48BD-93DA-7F28C697AAFB}" type="presParOf" srcId="{932E69FE-598B-4959-B46A-9116D4681DC5}" destId="{C28E6240-A00B-4048-9B8E-CF32CDBBC605}" srcOrd="6" destOrd="0" presId="urn:microsoft.com/office/officeart/2008/layout/LinedList"/>
    <dgm:cxn modelId="{6057DE79-71E2-4642-BE9D-2FC745094801}" type="presParOf" srcId="{932E69FE-598B-4959-B46A-9116D4681DC5}" destId="{D40ABE31-DFFF-4A62-9D43-F52689ABFC9A}" srcOrd="7" destOrd="0" presId="urn:microsoft.com/office/officeart/2008/layout/LinedList"/>
    <dgm:cxn modelId="{9311576B-5B14-4509-BB3B-708414B9AD8A}" type="presParOf" srcId="{D40ABE31-DFFF-4A62-9D43-F52689ABFC9A}" destId="{9A96ED33-7A33-4203-8D2E-3FAB94FACBDD}" srcOrd="0" destOrd="0" presId="urn:microsoft.com/office/officeart/2008/layout/LinedList"/>
    <dgm:cxn modelId="{E8BDB73B-2BED-491A-9DBB-EF4716210FB1}" type="presParOf" srcId="{D40ABE31-DFFF-4A62-9D43-F52689ABFC9A}" destId="{2B723D90-A482-4F2C-81A1-69557F8D3A81}" srcOrd="1" destOrd="0" presId="urn:microsoft.com/office/officeart/2008/layout/LinedList"/>
    <dgm:cxn modelId="{42188D82-AFA4-48CB-A6CE-594389B77C36}" type="presParOf" srcId="{D40ABE31-DFFF-4A62-9D43-F52689ABFC9A}" destId="{07D18680-DAC2-4909-A40A-0D85FF933B06}" srcOrd="2" destOrd="0" presId="urn:microsoft.com/office/officeart/2008/layout/LinedList"/>
    <dgm:cxn modelId="{BAFA1DAC-3E78-4057-B7EC-85E970F1ED5C}" type="presParOf" srcId="{932E69FE-598B-4959-B46A-9116D4681DC5}" destId="{3DFAE86A-CC56-4D0F-B67C-06F59D20FBA5}" srcOrd="8" destOrd="0" presId="urn:microsoft.com/office/officeart/2008/layout/LinedList"/>
    <dgm:cxn modelId="{84F08420-FE22-47F6-A707-F9A1A1A96BA2}" type="presParOf" srcId="{932E69FE-598B-4959-B46A-9116D4681DC5}" destId="{11D798FE-26E4-4825-BAAB-916226127309}" srcOrd="9" destOrd="0" presId="urn:microsoft.com/office/officeart/2008/layout/LinedList"/>
    <dgm:cxn modelId="{A342B493-E57B-4255-A43B-45204109AA49}" type="presParOf" srcId="{932E69FE-598B-4959-B46A-9116D4681DC5}" destId="{533FA72F-36BD-4870-8B9A-38869C65877C}" srcOrd="10" destOrd="0" presId="urn:microsoft.com/office/officeart/2008/layout/LinedList"/>
    <dgm:cxn modelId="{26430838-E38F-4A7A-9A3C-2ACF437A6F69}" type="presParOf" srcId="{533FA72F-36BD-4870-8B9A-38869C65877C}" destId="{DB7BAE8A-55AD-4F8E-AFF0-67D88450B144}" srcOrd="0" destOrd="0" presId="urn:microsoft.com/office/officeart/2008/layout/LinedList"/>
    <dgm:cxn modelId="{07C72B0F-B31F-4C77-850D-C86B9F46BB3E}" type="presParOf" srcId="{533FA72F-36BD-4870-8B9A-38869C65877C}" destId="{D3788813-F21D-4FB0-A019-168538F0086E}" srcOrd="1" destOrd="0" presId="urn:microsoft.com/office/officeart/2008/layout/LinedList"/>
    <dgm:cxn modelId="{7B834F14-E6E6-4827-B839-ACA70792C45E}" type="presParOf" srcId="{533FA72F-36BD-4870-8B9A-38869C65877C}" destId="{4BD33A9A-89EA-40CB-B18D-EB8A8CFF2A20}" srcOrd="2" destOrd="0" presId="urn:microsoft.com/office/officeart/2008/layout/LinedList"/>
    <dgm:cxn modelId="{AA13C365-3CF6-4B03-819E-21CFF4461986}" type="presParOf" srcId="{932E69FE-598B-4959-B46A-9116D4681DC5}" destId="{3B226D33-B05E-430F-862C-F31A96B117D1}" srcOrd="11" destOrd="0" presId="urn:microsoft.com/office/officeart/2008/layout/LinedList"/>
    <dgm:cxn modelId="{2ACE66F7-19B6-4E60-89F7-32DEFC8C27C4}" type="presParOf" srcId="{932E69FE-598B-4959-B46A-9116D4681DC5}" destId="{3795A171-31B9-4CC1-A03E-124FDA924B7B}" srcOrd="12" destOrd="0" presId="urn:microsoft.com/office/officeart/2008/layout/LinedList"/>
    <dgm:cxn modelId="{B59A19C8-3A9B-4661-9420-14E9CBACB932}" type="presParOf" srcId="{932E69FE-598B-4959-B46A-9116D4681DC5}" destId="{C3CABCD8-D0D0-4C2C-B8B7-99D69D70A940}" srcOrd="13" destOrd="0" presId="urn:microsoft.com/office/officeart/2008/layout/LinedList"/>
    <dgm:cxn modelId="{651D930A-76D0-4EF0-B7F4-4023E9FFDE3F}" type="presParOf" srcId="{C3CABCD8-D0D0-4C2C-B8B7-99D69D70A940}" destId="{A68F061F-7AF6-4F55-BC78-4AABE5EE2DC3}" srcOrd="0" destOrd="0" presId="urn:microsoft.com/office/officeart/2008/layout/LinedList"/>
    <dgm:cxn modelId="{8A0600CA-3619-4B41-A668-537FDC42C685}" type="presParOf" srcId="{C3CABCD8-D0D0-4C2C-B8B7-99D69D70A940}" destId="{9FBD3FC6-496D-4689-9019-F7F7601394A7}" srcOrd="1" destOrd="0" presId="urn:microsoft.com/office/officeart/2008/layout/LinedList"/>
    <dgm:cxn modelId="{FA74718D-77B0-4631-9796-B6CAA8D10213}" type="presParOf" srcId="{C3CABCD8-D0D0-4C2C-B8B7-99D69D70A940}" destId="{1B3B2450-9D6A-4614-8033-92ABC4601BFE}" srcOrd="2" destOrd="0" presId="urn:microsoft.com/office/officeart/2008/layout/LinedList"/>
    <dgm:cxn modelId="{D27CFA5E-278E-4BD3-B148-E67E151A6E01}" type="presParOf" srcId="{932E69FE-598B-4959-B46A-9116D4681DC5}" destId="{871D72E7-9776-4206-AEB6-AACA7E64BEC5}" srcOrd="14" destOrd="0" presId="urn:microsoft.com/office/officeart/2008/layout/LinedList"/>
    <dgm:cxn modelId="{43C0EEC6-6065-4CF7-9249-C539E64070A9}" type="presParOf" srcId="{932E69FE-598B-4959-B46A-9116D4681DC5}" destId="{BE930466-4D09-41F6-9B91-C4944D7C9A56}" srcOrd="15" destOrd="0" presId="urn:microsoft.com/office/officeart/2008/layout/LinedList"/>
    <dgm:cxn modelId="{69AC9755-8153-420A-B3FD-F24EE78840AE}" type="presParOf" srcId="{932E69FE-598B-4959-B46A-9116D4681DC5}" destId="{5AAE47C1-DCC3-4A8E-A869-A1221F8ACC6F}" srcOrd="16" destOrd="0" presId="urn:microsoft.com/office/officeart/2008/layout/LinedList"/>
    <dgm:cxn modelId="{B7C32B2F-6CC7-4D6A-AD75-7CD8593F53A6}" type="presParOf" srcId="{5AAE47C1-DCC3-4A8E-A869-A1221F8ACC6F}" destId="{7519999C-54C3-41C1-9BE6-C7DAE6DF9DF5}" srcOrd="0" destOrd="0" presId="urn:microsoft.com/office/officeart/2008/layout/LinedList"/>
    <dgm:cxn modelId="{212FCEB8-82DB-4423-8441-3E9F759EDFC4}" type="presParOf" srcId="{5AAE47C1-DCC3-4A8E-A869-A1221F8ACC6F}" destId="{3F1CD4CA-8316-4534-98F7-CC4D0AD1C20D}" srcOrd="1" destOrd="0" presId="urn:microsoft.com/office/officeart/2008/layout/LinedList"/>
    <dgm:cxn modelId="{A277282F-5D61-4B5A-8D4C-93D9F598D872}" type="presParOf" srcId="{5AAE47C1-DCC3-4A8E-A869-A1221F8ACC6F}" destId="{0A94ADA3-BC40-41EB-AC75-1598A45876B4}" srcOrd="2" destOrd="0" presId="urn:microsoft.com/office/officeart/2008/layout/LinedList"/>
    <dgm:cxn modelId="{FE965DF3-78C2-4A28-A549-CBFBF3596540}" type="presParOf" srcId="{932E69FE-598B-4959-B46A-9116D4681DC5}" destId="{1F75DFAF-A245-4110-A3D0-9BEA7CE67A5C}" srcOrd="17" destOrd="0" presId="urn:microsoft.com/office/officeart/2008/layout/LinedList"/>
    <dgm:cxn modelId="{228AC05B-68DE-4112-81D0-F6E3A61BA600}" type="presParOf" srcId="{932E69FE-598B-4959-B46A-9116D4681DC5}" destId="{C9CE8F58-47C0-426D-A751-3079484D077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3BB216-297F-4BF6-A37E-BCF1E444609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2D43BA4-69B3-4D4D-A180-AE7AD7F80255}">
      <dgm:prSet phldrT="[Texto]"/>
      <dgm:spPr/>
      <dgm:t>
        <a:bodyPr/>
        <a:lstStyle/>
        <a:p>
          <a:r>
            <a:rPr lang="es-MX" dirty="0" smtClean="0"/>
            <a:t>Admisión del RR </a:t>
          </a:r>
          <a:endParaRPr lang="es-MX" dirty="0"/>
        </a:p>
      </dgm:t>
    </dgm:pt>
    <dgm:pt modelId="{ABD8CFDC-C6E5-4D51-901C-5BD83ABA74B0}" type="parTrans" cxnId="{60D4C19D-B09D-430C-9729-1EB5A7C9B882}">
      <dgm:prSet/>
      <dgm:spPr/>
      <dgm:t>
        <a:bodyPr/>
        <a:lstStyle/>
        <a:p>
          <a:endParaRPr lang="es-MX"/>
        </a:p>
      </dgm:t>
    </dgm:pt>
    <dgm:pt modelId="{13CBED57-9570-4419-B2D4-B37B5EB00209}" type="sibTrans" cxnId="{60D4C19D-B09D-430C-9729-1EB5A7C9B882}">
      <dgm:prSet/>
      <dgm:spPr/>
      <dgm:t>
        <a:bodyPr/>
        <a:lstStyle/>
        <a:p>
          <a:endParaRPr lang="es-MX"/>
        </a:p>
      </dgm:t>
    </dgm:pt>
    <dgm:pt modelId="{76C68F74-EAFE-4BAC-9BA7-4192BB3F7030}">
      <dgm:prSet phldrT="[Texto]"/>
      <dgm:spPr/>
      <dgm:t>
        <a:bodyPr/>
        <a:lstStyle/>
        <a:p>
          <a:r>
            <a:rPr lang="es-MX" dirty="0" smtClean="0"/>
            <a:t>Apercibimiento</a:t>
          </a:r>
          <a:endParaRPr lang="es-MX" dirty="0"/>
        </a:p>
      </dgm:t>
    </dgm:pt>
    <dgm:pt modelId="{58A0D5E6-682E-4613-BB97-9AB4D694782A}" type="parTrans" cxnId="{36310357-9B32-4C23-90B6-4ECD67B79B8D}">
      <dgm:prSet/>
      <dgm:spPr/>
      <dgm:t>
        <a:bodyPr/>
        <a:lstStyle/>
        <a:p>
          <a:endParaRPr lang="es-MX"/>
        </a:p>
      </dgm:t>
    </dgm:pt>
    <dgm:pt modelId="{FF4E12D0-A2E6-424E-B6F1-9F52B7490808}" type="sibTrans" cxnId="{36310357-9B32-4C23-90B6-4ECD67B79B8D}">
      <dgm:prSet/>
      <dgm:spPr/>
      <dgm:t>
        <a:bodyPr/>
        <a:lstStyle/>
        <a:p>
          <a:endParaRPr lang="es-MX"/>
        </a:p>
      </dgm:t>
    </dgm:pt>
    <dgm:pt modelId="{1D7E040A-AAB0-44BC-8AD0-90C0BDA3176A}">
      <dgm:prSet phldrT="[Texto]"/>
      <dgm:spPr/>
      <dgm:t>
        <a:bodyPr/>
        <a:lstStyle/>
        <a:p>
          <a:r>
            <a:rPr lang="es-MX" dirty="0" smtClean="0"/>
            <a:t>Admisión</a:t>
          </a:r>
          <a:endParaRPr lang="es-MX" dirty="0"/>
        </a:p>
      </dgm:t>
    </dgm:pt>
    <dgm:pt modelId="{42EEA505-5B18-43B3-ACA7-A55ABFCC9C1F}" type="parTrans" cxnId="{009752FD-131D-427D-AD9C-35D4452624EF}">
      <dgm:prSet/>
      <dgm:spPr/>
      <dgm:t>
        <a:bodyPr/>
        <a:lstStyle/>
        <a:p>
          <a:endParaRPr lang="es-MX"/>
        </a:p>
      </dgm:t>
    </dgm:pt>
    <dgm:pt modelId="{07468B4C-526F-4EFB-907F-5AB27743F7AF}" type="sibTrans" cxnId="{009752FD-131D-427D-AD9C-35D4452624EF}">
      <dgm:prSet/>
      <dgm:spPr/>
      <dgm:t>
        <a:bodyPr/>
        <a:lstStyle/>
        <a:p>
          <a:endParaRPr lang="es-MX"/>
        </a:p>
      </dgm:t>
    </dgm:pt>
    <dgm:pt modelId="{68A11A0A-78CB-483D-9B8C-72A221C783E4}">
      <dgm:prSet phldrT="[Texto]"/>
      <dgm:spPr/>
      <dgm:t>
        <a:bodyPr/>
        <a:lstStyle/>
        <a:p>
          <a:r>
            <a:rPr lang="es-MX" dirty="0" smtClean="0"/>
            <a:t>Se abre el expediente</a:t>
          </a:r>
          <a:endParaRPr lang="es-MX" dirty="0"/>
        </a:p>
      </dgm:t>
    </dgm:pt>
    <dgm:pt modelId="{0B649CD0-98B8-44A1-B3C8-9CF2C7FCF3F3}" type="parTrans" cxnId="{DCABC3CB-F33E-411F-830B-5C3EC3051205}">
      <dgm:prSet/>
      <dgm:spPr/>
      <dgm:t>
        <a:bodyPr/>
        <a:lstStyle/>
        <a:p>
          <a:endParaRPr lang="es-MX"/>
        </a:p>
      </dgm:t>
    </dgm:pt>
    <dgm:pt modelId="{E8FD94C2-CB42-4885-93AC-D58E7EC13C21}" type="sibTrans" cxnId="{DCABC3CB-F33E-411F-830B-5C3EC3051205}">
      <dgm:prSet/>
      <dgm:spPr/>
      <dgm:t>
        <a:bodyPr/>
        <a:lstStyle/>
        <a:p>
          <a:endParaRPr lang="es-MX"/>
        </a:p>
      </dgm:t>
    </dgm:pt>
    <dgm:pt modelId="{6C88197C-983E-4CEC-BA36-97E3B86B20CE}">
      <dgm:prSet phldrT="[Texto]"/>
      <dgm:spPr/>
      <dgm:t>
        <a:bodyPr/>
        <a:lstStyle/>
        <a:p>
          <a:r>
            <a:rPr lang="es-MX" dirty="0" smtClean="0"/>
            <a:t>7 días para presentar pruebas</a:t>
          </a:r>
          <a:endParaRPr lang="es-MX" dirty="0"/>
        </a:p>
      </dgm:t>
    </dgm:pt>
    <dgm:pt modelId="{798B8646-FECF-4FB9-B6D6-F5CDABE72134}" type="parTrans" cxnId="{986AD491-78AB-4156-A6D0-15C4F07D6680}">
      <dgm:prSet/>
      <dgm:spPr/>
      <dgm:t>
        <a:bodyPr/>
        <a:lstStyle/>
        <a:p>
          <a:endParaRPr lang="es-MX"/>
        </a:p>
      </dgm:t>
    </dgm:pt>
    <dgm:pt modelId="{2683536C-0CB7-46B7-80E8-46C6030E20E7}" type="sibTrans" cxnId="{986AD491-78AB-4156-A6D0-15C4F07D6680}">
      <dgm:prSet/>
      <dgm:spPr/>
      <dgm:t>
        <a:bodyPr/>
        <a:lstStyle/>
        <a:p>
          <a:endParaRPr lang="es-MX"/>
        </a:p>
      </dgm:t>
    </dgm:pt>
    <dgm:pt modelId="{21319EA4-6102-4989-B0C6-F0B5874CEBBD}">
      <dgm:prSet phldrT="[Texto]"/>
      <dgm:spPr/>
      <dgm:t>
        <a:bodyPr/>
        <a:lstStyle/>
        <a:p>
          <a:r>
            <a:rPr lang="es-MX" dirty="0" smtClean="0"/>
            <a:t>Alegatos</a:t>
          </a:r>
          <a:endParaRPr lang="es-MX" dirty="0"/>
        </a:p>
      </dgm:t>
    </dgm:pt>
    <dgm:pt modelId="{1BE28B7D-F7F8-439A-9A5F-7346325E650B}" type="parTrans" cxnId="{F486F146-3365-4AE6-BC0A-D4872626C543}">
      <dgm:prSet/>
      <dgm:spPr/>
      <dgm:t>
        <a:bodyPr/>
        <a:lstStyle/>
        <a:p>
          <a:endParaRPr lang="es-MX"/>
        </a:p>
      </dgm:t>
    </dgm:pt>
    <dgm:pt modelId="{FD8DEBE4-ED85-43CC-9C9F-6D9E7CDEA6A5}" type="sibTrans" cxnId="{F486F146-3365-4AE6-BC0A-D4872626C543}">
      <dgm:prSet/>
      <dgm:spPr/>
      <dgm:t>
        <a:bodyPr/>
        <a:lstStyle/>
        <a:p>
          <a:endParaRPr lang="es-MX"/>
        </a:p>
      </dgm:t>
    </dgm:pt>
    <dgm:pt modelId="{CB707674-0E73-4348-BD6D-06B4DE9A727D}">
      <dgm:prSet phldrT="[Texto]"/>
      <dgm:spPr/>
      <dgm:t>
        <a:bodyPr/>
        <a:lstStyle/>
        <a:p>
          <a:r>
            <a:rPr lang="es-MX" dirty="0" smtClean="0"/>
            <a:t>Cierre de Instrucción</a:t>
          </a:r>
          <a:endParaRPr lang="es-MX" dirty="0"/>
        </a:p>
      </dgm:t>
    </dgm:pt>
    <dgm:pt modelId="{E883E9B1-9158-424A-9312-D65878874703}" type="parTrans" cxnId="{3C917B21-2C71-48BA-999F-9D0EE4DD279E}">
      <dgm:prSet/>
      <dgm:spPr/>
      <dgm:t>
        <a:bodyPr/>
        <a:lstStyle/>
        <a:p>
          <a:endParaRPr lang="es-MX"/>
        </a:p>
      </dgm:t>
    </dgm:pt>
    <dgm:pt modelId="{D037591D-7F5C-44F5-9036-32E7029FB6D2}" type="sibTrans" cxnId="{3C917B21-2C71-48BA-999F-9D0EE4DD279E}">
      <dgm:prSet/>
      <dgm:spPr/>
      <dgm:t>
        <a:bodyPr/>
        <a:lstStyle/>
        <a:p>
          <a:endParaRPr lang="es-MX"/>
        </a:p>
      </dgm:t>
    </dgm:pt>
    <dgm:pt modelId="{DCB5E873-0042-4595-871B-035E6EEEAB77}">
      <dgm:prSet phldrT="[Texto]"/>
      <dgm:spPr/>
      <dgm:t>
        <a:bodyPr/>
        <a:lstStyle/>
        <a:p>
          <a:r>
            <a:rPr lang="es-MX" dirty="0" smtClean="0"/>
            <a:t>Elaboración de la resolución</a:t>
          </a:r>
          <a:endParaRPr lang="es-MX" dirty="0"/>
        </a:p>
      </dgm:t>
    </dgm:pt>
    <dgm:pt modelId="{3F7221DE-5E64-4347-BE26-AF62A702DC77}" type="parTrans" cxnId="{FC25BB48-ACD9-402E-9CB3-F3E571D6B22D}">
      <dgm:prSet/>
      <dgm:spPr/>
      <dgm:t>
        <a:bodyPr/>
        <a:lstStyle/>
        <a:p>
          <a:endParaRPr lang="es-MX"/>
        </a:p>
      </dgm:t>
    </dgm:pt>
    <dgm:pt modelId="{7F25BF47-77B9-4438-B79D-B21CECCD9D68}" type="sibTrans" cxnId="{FC25BB48-ACD9-402E-9CB3-F3E571D6B22D}">
      <dgm:prSet/>
      <dgm:spPr/>
      <dgm:t>
        <a:bodyPr/>
        <a:lstStyle/>
        <a:p>
          <a:endParaRPr lang="es-MX"/>
        </a:p>
      </dgm:t>
    </dgm:pt>
    <dgm:pt modelId="{C93F3533-8151-4186-AA4B-799431C18375}" type="pres">
      <dgm:prSet presAssocID="{B63BB216-297F-4BF6-A37E-BCF1E444609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1908F34-E439-4520-BAF4-E70A7F9B34A1}" type="pres">
      <dgm:prSet presAssocID="{92D43BA4-69B3-4D4D-A180-AE7AD7F80255}" presName="compNode" presStyleCnt="0"/>
      <dgm:spPr/>
    </dgm:pt>
    <dgm:pt modelId="{17A967AA-E053-44EE-A19D-B6B5AA6DD6BE}" type="pres">
      <dgm:prSet presAssocID="{92D43BA4-69B3-4D4D-A180-AE7AD7F80255}" presName="noGeometry" presStyleCnt="0"/>
      <dgm:spPr/>
    </dgm:pt>
    <dgm:pt modelId="{6B695DC1-46FB-4204-9DCA-B7C272995EC5}" type="pres">
      <dgm:prSet presAssocID="{92D43BA4-69B3-4D4D-A180-AE7AD7F80255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C23782-36E4-4DF5-BAAE-9346789060AF}" type="pres">
      <dgm:prSet presAssocID="{92D43BA4-69B3-4D4D-A180-AE7AD7F80255}" presName="childTextHidden" presStyleLbl="bgAccFollowNode1" presStyleIdx="0" presStyleCnt="3"/>
      <dgm:spPr/>
      <dgm:t>
        <a:bodyPr/>
        <a:lstStyle/>
        <a:p>
          <a:endParaRPr lang="es-MX"/>
        </a:p>
      </dgm:t>
    </dgm:pt>
    <dgm:pt modelId="{C78C18E8-2512-48C6-A0A8-DB5EF38AE476}" type="pres">
      <dgm:prSet presAssocID="{92D43BA4-69B3-4D4D-A180-AE7AD7F802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7777A6-2A81-4FD4-B6C6-FE21241B14DC}" type="pres">
      <dgm:prSet presAssocID="{92D43BA4-69B3-4D4D-A180-AE7AD7F80255}" presName="aSpace" presStyleCnt="0"/>
      <dgm:spPr/>
    </dgm:pt>
    <dgm:pt modelId="{409F6925-36A7-41A0-BA4A-D97E83E12B50}" type="pres">
      <dgm:prSet presAssocID="{68A11A0A-78CB-483D-9B8C-72A221C783E4}" presName="compNode" presStyleCnt="0"/>
      <dgm:spPr/>
    </dgm:pt>
    <dgm:pt modelId="{EA006757-6F14-4E41-9B56-EF524A10AB22}" type="pres">
      <dgm:prSet presAssocID="{68A11A0A-78CB-483D-9B8C-72A221C783E4}" presName="noGeometry" presStyleCnt="0"/>
      <dgm:spPr/>
    </dgm:pt>
    <dgm:pt modelId="{9498DDD8-1DA9-4CC9-9915-A2BB1BC2E862}" type="pres">
      <dgm:prSet presAssocID="{68A11A0A-78CB-483D-9B8C-72A221C783E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B62C4B-FC94-4684-86B7-E7CB61F99D39}" type="pres">
      <dgm:prSet presAssocID="{68A11A0A-78CB-483D-9B8C-72A221C783E4}" presName="childTextHidden" presStyleLbl="bgAccFollowNode1" presStyleIdx="1" presStyleCnt="3"/>
      <dgm:spPr/>
      <dgm:t>
        <a:bodyPr/>
        <a:lstStyle/>
        <a:p>
          <a:endParaRPr lang="es-MX"/>
        </a:p>
      </dgm:t>
    </dgm:pt>
    <dgm:pt modelId="{EEFFAE22-6A01-428C-B109-61DE6C039E3E}" type="pres">
      <dgm:prSet presAssocID="{68A11A0A-78CB-483D-9B8C-72A221C783E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2A2C11-8947-4C2E-89B4-B9C1544F4D5F}" type="pres">
      <dgm:prSet presAssocID="{68A11A0A-78CB-483D-9B8C-72A221C783E4}" presName="aSpace" presStyleCnt="0"/>
      <dgm:spPr/>
    </dgm:pt>
    <dgm:pt modelId="{7592A260-F3D0-46DF-99E6-99BDA39B0600}" type="pres">
      <dgm:prSet presAssocID="{CB707674-0E73-4348-BD6D-06B4DE9A727D}" presName="compNode" presStyleCnt="0"/>
      <dgm:spPr/>
    </dgm:pt>
    <dgm:pt modelId="{466F85BF-027A-4EFA-A417-EBBC2B574B1C}" type="pres">
      <dgm:prSet presAssocID="{CB707674-0E73-4348-BD6D-06B4DE9A727D}" presName="noGeometry" presStyleCnt="0"/>
      <dgm:spPr/>
    </dgm:pt>
    <dgm:pt modelId="{8A02E29E-C7B0-45F4-AACD-C314C4CAA73C}" type="pres">
      <dgm:prSet presAssocID="{CB707674-0E73-4348-BD6D-06B4DE9A727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2FA3DC-7E79-4810-8626-98D1E3D537CD}" type="pres">
      <dgm:prSet presAssocID="{CB707674-0E73-4348-BD6D-06B4DE9A727D}" presName="childTextHidden" presStyleLbl="bgAccFollowNode1" presStyleIdx="2" presStyleCnt="3"/>
      <dgm:spPr/>
      <dgm:t>
        <a:bodyPr/>
        <a:lstStyle/>
        <a:p>
          <a:endParaRPr lang="es-MX"/>
        </a:p>
      </dgm:t>
    </dgm:pt>
    <dgm:pt modelId="{441FAEF2-209A-4D12-9D4E-F59163D690D3}" type="pres">
      <dgm:prSet presAssocID="{CB707674-0E73-4348-BD6D-06B4DE9A727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CFE9A8-B4F2-4BBC-9016-CC5DC15C0A43}" type="presOf" srcId="{6C88197C-983E-4CEC-BA36-97E3B86B20CE}" destId="{83B62C4B-FC94-4684-86B7-E7CB61F99D39}" srcOrd="1" destOrd="0" presId="urn:microsoft.com/office/officeart/2005/8/layout/hProcess6"/>
    <dgm:cxn modelId="{3711E088-E91E-4D8F-A640-20E0715497B3}" type="presOf" srcId="{92D43BA4-69B3-4D4D-A180-AE7AD7F80255}" destId="{C78C18E8-2512-48C6-A0A8-DB5EF38AE476}" srcOrd="0" destOrd="0" presId="urn:microsoft.com/office/officeart/2005/8/layout/hProcess6"/>
    <dgm:cxn modelId="{8AB6FE9D-60AD-438E-BB66-EB2940C5A328}" type="presOf" srcId="{1D7E040A-AAB0-44BC-8AD0-90C0BDA3176A}" destId="{6B695DC1-46FB-4204-9DCA-B7C272995EC5}" srcOrd="0" destOrd="1" presId="urn:microsoft.com/office/officeart/2005/8/layout/hProcess6"/>
    <dgm:cxn modelId="{986AD491-78AB-4156-A6D0-15C4F07D6680}" srcId="{68A11A0A-78CB-483D-9B8C-72A221C783E4}" destId="{6C88197C-983E-4CEC-BA36-97E3B86B20CE}" srcOrd="0" destOrd="0" parTransId="{798B8646-FECF-4FB9-B6D6-F5CDABE72134}" sibTransId="{2683536C-0CB7-46B7-80E8-46C6030E20E7}"/>
    <dgm:cxn modelId="{009752FD-131D-427D-AD9C-35D4452624EF}" srcId="{92D43BA4-69B3-4D4D-A180-AE7AD7F80255}" destId="{1D7E040A-AAB0-44BC-8AD0-90C0BDA3176A}" srcOrd="1" destOrd="0" parTransId="{42EEA505-5B18-43B3-ACA7-A55ABFCC9C1F}" sibTransId="{07468B4C-526F-4EFB-907F-5AB27743F7AF}"/>
    <dgm:cxn modelId="{39FE3F82-AEE1-4864-B476-DC12697B9A7B}" type="presOf" srcId="{6C88197C-983E-4CEC-BA36-97E3B86B20CE}" destId="{9498DDD8-1DA9-4CC9-9915-A2BB1BC2E862}" srcOrd="0" destOrd="0" presId="urn:microsoft.com/office/officeart/2005/8/layout/hProcess6"/>
    <dgm:cxn modelId="{DF84CA22-F4BF-41C3-9F7C-E9D9AC5D226D}" type="presOf" srcId="{DCB5E873-0042-4595-871B-035E6EEEAB77}" destId="{542FA3DC-7E79-4810-8626-98D1E3D537CD}" srcOrd="1" destOrd="0" presId="urn:microsoft.com/office/officeart/2005/8/layout/hProcess6"/>
    <dgm:cxn modelId="{BACBC07C-46EC-4748-93EA-B6374152EF3B}" type="presOf" srcId="{B63BB216-297F-4BF6-A37E-BCF1E4446095}" destId="{C93F3533-8151-4186-AA4B-799431C18375}" srcOrd="0" destOrd="0" presId="urn:microsoft.com/office/officeart/2005/8/layout/hProcess6"/>
    <dgm:cxn modelId="{9A6D6BFB-970E-4667-90AB-2CC01F0ACEE1}" type="presOf" srcId="{76C68F74-EAFE-4BAC-9BA7-4192BB3F7030}" destId="{0BC23782-36E4-4DF5-BAAE-9346789060AF}" srcOrd="1" destOrd="0" presId="urn:microsoft.com/office/officeart/2005/8/layout/hProcess6"/>
    <dgm:cxn modelId="{3C917B21-2C71-48BA-999F-9D0EE4DD279E}" srcId="{B63BB216-297F-4BF6-A37E-BCF1E4446095}" destId="{CB707674-0E73-4348-BD6D-06B4DE9A727D}" srcOrd="2" destOrd="0" parTransId="{E883E9B1-9158-424A-9312-D65878874703}" sibTransId="{D037591D-7F5C-44F5-9036-32E7029FB6D2}"/>
    <dgm:cxn modelId="{36310357-9B32-4C23-90B6-4ECD67B79B8D}" srcId="{92D43BA4-69B3-4D4D-A180-AE7AD7F80255}" destId="{76C68F74-EAFE-4BAC-9BA7-4192BB3F7030}" srcOrd="0" destOrd="0" parTransId="{58A0D5E6-682E-4613-BB97-9AB4D694782A}" sibTransId="{FF4E12D0-A2E6-424E-B6F1-9F52B7490808}"/>
    <dgm:cxn modelId="{84A16DAF-54A8-4EEA-BE29-1535799517EF}" type="presOf" srcId="{21319EA4-6102-4989-B0C6-F0B5874CEBBD}" destId="{9498DDD8-1DA9-4CC9-9915-A2BB1BC2E862}" srcOrd="0" destOrd="1" presId="urn:microsoft.com/office/officeart/2005/8/layout/hProcess6"/>
    <dgm:cxn modelId="{DBB0F966-AABC-4207-B2F7-3C8D7DBE32D8}" type="presOf" srcId="{1D7E040A-AAB0-44BC-8AD0-90C0BDA3176A}" destId="{0BC23782-36E4-4DF5-BAAE-9346789060AF}" srcOrd="1" destOrd="1" presId="urn:microsoft.com/office/officeart/2005/8/layout/hProcess6"/>
    <dgm:cxn modelId="{F486F146-3365-4AE6-BC0A-D4872626C543}" srcId="{68A11A0A-78CB-483D-9B8C-72A221C783E4}" destId="{21319EA4-6102-4989-B0C6-F0B5874CEBBD}" srcOrd="1" destOrd="0" parTransId="{1BE28B7D-F7F8-439A-9A5F-7346325E650B}" sibTransId="{FD8DEBE4-ED85-43CC-9C9F-6D9E7CDEA6A5}"/>
    <dgm:cxn modelId="{9C7E1E89-6207-42A2-A6F2-1590EA91166E}" type="presOf" srcId="{76C68F74-EAFE-4BAC-9BA7-4192BB3F7030}" destId="{6B695DC1-46FB-4204-9DCA-B7C272995EC5}" srcOrd="0" destOrd="0" presId="urn:microsoft.com/office/officeart/2005/8/layout/hProcess6"/>
    <dgm:cxn modelId="{60D4C19D-B09D-430C-9729-1EB5A7C9B882}" srcId="{B63BB216-297F-4BF6-A37E-BCF1E4446095}" destId="{92D43BA4-69B3-4D4D-A180-AE7AD7F80255}" srcOrd="0" destOrd="0" parTransId="{ABD8CFDC-C6E5-4D51-901C-5BD83ABA74B0}" sibTransId="{13CBED57-9570-4419-B2D4-B37B5EB00209}"/>
    <dgm:cxn modelId="{FC25BB48-ACD9-402E-9CB3-F3E571D6B22D}" srcId="{CB707674-0E73-4348-BD6D-06B4DE9A727D}" destId="{DCB5E873-0042-4595-871B-035E6EEEAB77}" srcOrd="0" destOrd="0" parTransId="{3F7221DE-5E64-4347-BE26-AF62A702DC77}" sibTransId="{7F25BF47-77B9-4438-B79D-B21CECCD9D68}"/>
    <dgm:cxn modelId="{DCABC3CB-F33E-411F-830B-5C3EC3051205}" srcId="{B63BB216-297F-4BF6-A37E-BCF1E4446095}" destId="{68A11A0A-78CB-483D-9B8C-72A221C783E4}" srcOrd="1" destOrd="0" parTransId="{0B649CD0-98B8-44A1-B3C8-9CF2C7FCF3F3}" sibTransId="{E8FD94C2-CB42-4885-93AC-D58E7EC13C21}"/>
    <dgm:cxn modelId="{DA90B612-E71F-4613-A607-9613F9D7ED79}" type="presOf" srcId="{68A11A0A-78CB-483D-9B8C-72A221C783E4}" destId="{EEFFAE22-6A01-428C-B109-61DE6C039E3E}" srcOrd="0" destOrd="0" presId="urn:microsoft.com/office/officeart/2005/8/layout/hProcess6"/>
    <dgm:cxn modelId="{0F0546EA-C91A-4B41-9D9B-651C3606D4E5}" type="presOf" srcId="{CB707674-0E73-4348-BD6D-06B4DE9A727D}" destId="{441FAEF2-209A-4D12-9D4E-F59163D690D3}" srcOrd="0" destOrd="0" presId="urn:microsoft.com/office/officeart/2005/8/layout/hProcess6"/>
    <dgm:cxn modelId="{1EF92C10-B0BB-46AA-B5E6-83154CDDE336}" type="presOf" srcId="{21319EA4-6102-4989-B0C6-F0B5874CEBBD}" destId="{83B62C4B-FC94-4684-86B7-E7CB61F99D39}" srcOrd="1" destOrd="1" presId="urn:microsoft.com/office/officeart/2005/8/layout/hProcess6"/>
    <dgm:cxn modelId="{88AAF9AD-D9FB-4B7E-82B0-4299F25978CA}" type="presOf" srcId="{DCB5E873-0042-4595-871B-035E6EEEAB77}" destId="{8A02E29E-C7B0-45F4-AACD-C314C4CAA73C}" srcOrd="0" destOrd="0" presId="urn:microsoft.com/office/officeart/2005/8/layout/hProcess6"/>
    <dgm:cxn modelId="{1986E395-5C5F-4CFC-BFA6-943E6B41467E}" type="presParOf" srcId="{C93F3533-8151-4186-AA4B-799431C18375}" destId="{A1908F34-E439-4520-BAF4-E70A7F9B34A1}" srcOrd="0" destOrd="0" presId="urn:microsoft.com/office/officeart/2005/8/layout/hProcess6"/>
    <dgm:cxn modelId="{D00A77B5-7524-4DCE-B95C-216DAA6EB2EB}" type="presParOf" srcId="{A1908F34-E439-4520-BAF4-E70A7F9B34A1}" destId="{17A967AA-E053-44EE-A19D-B6B5AA6DD6BE}" srcOrd="0" destOrd="0" presId="urn:microsoft.com/office/officeart/2005/8/layout/hProcess6"/>
    <dgm:cxn modelId="{F167080C-4FA6-41D3-8617-56A64E3FBAE3}" type="presParOf" srcId="{A1908F34-E439-4520-BAF4-E70A7F9B34A1}" destId="{6B695DC1-46FB-4204-9DCA-B7C272995EC5}" srcOrd="1" destOrd="0" presId="urn:microsoft.com/office/officeart/2005/8/layout/hProcess6"/>
    <dgm:cxn modelId="{ECEFF056-E368-4400-BF54-FEEB9B86CCE7}" type="presParOf" srcId="{A1908F34-E439-4520-BAF4-E70A7F9B34A1}" destId="{0BC23782-36E4-4DF5-BAAE-9346789060AF}" srcOrd="2" destOrd="0" presId="urn:microsoft.com/office/officeart/2005/8/layout/hProcess6"/>
    <dgm:cxn modelId="{03F34E4D-3278-44C0-96A5-5345445294C8}" type="presParOf" srcId="{A1908F34-E439-4520-BAF4-E70A7F9B34A1}" destId="{C78C18E8-2512-48C6-A0A8-DB5EF38AE476}" srcOrd="3" destOrd="0" presId="urn:microsoft.com/office/officeart/2005/8/layout/hProcess6"/>
    <dgm:cxn modelId="{61F398B8-168C-4E5B-AE0B-A02FDE1F9D55}" type="presParOf" srcId="{C93F3533-8151-4186-AA4B-799431C18375}" destId="{767777A6-2A81-4FD4-B6C6-FE21241B14DC}" srcOrd="1" destOrd="0" presId="urn:microsoft.com/office/officeart/2005/8/layout/hProcess6"/>
    <dgm:cxn modelId="{F33D6D56-E985-46C3-88C0-1BC3F6EB0409}" type="presParOf" srcId="{C93F3533-8151-4186-AA4B-799431C18375}" destId="{409F6925-36A7-41A0-BA4A-D97E83E12B50}" srcOrd="2" destOrd="0" presId="urn:microsoft.com/office/officeart/2005/8/layout/hProcess6"/>
    <dgm:cxn modelId="{F041F610-54AB-4001-90A0-2E70351B8ADB}" type="presParOf" srcId="{409F6925-36A7-41A0-BA4A-D97E83E12B50}" destId="{EA006757-6F14-4E41-9B56-EF524A10AB22}" srcOrd="0" destOrd="0" presId="urn:microsoft.com/office/officeart/2005/8/layout/hProcess6"/>
    <dgm:cxn modelId="{DE89CCC8-E412-40E3-A1ED-B129FE21996E}" type="presParOf" srcId="{409F6925-36A7-41A0-BA4A-D97E83E12B50}" destId="{9498DDD8-1DA9-4CC9-9915-A2BB1BC2E862}" srcOrd="1" destOrd="0" presId="urn:microsoft.com/office/officeart/2005/8/layout/hProcess6"/>
    <dgm:cxn modelId="{54F8E67B-87E1-4C5C-A7DC-45EA8ECEEA40}" type="presParOf" srcId="{409F6925-36A7-41A0-BA4A-D97E83E12B50}" destId="{83B62C4B-FC94-4684-86B7-E7CB61F99D39}" srcOrd="2" destOrd="0" presId="urn:microsoft.com/office/officeart/2005/8/layout/hProcess6"/>
    <dgm:cxn modelId="{F0DA6393-3AD4-4FAF-9D29-E5EAEFF3982F}" type="presParOf" srcId="{409F6925-36A7-41A0-BA4A-D97E83E12B50}" destId="{EEFFAE22-6A01-428C-B109-61DE6C039E3E}" srcOrd="3" destOrd="0" presId="urn:microsoft.com/office/officeart/2005/8/layout/hProcess6"/>
    <dgm:cxn modelId="{48554C12-B33F-493C-858C-687023AA6E2D}" type="presParOf" srcId="{C93F3533-8151-4186-AA4B-799431C18375}" destId="{3E2A2C11-8947-4C2E-89B4-B9C1544F4D5F}" srcOrd="3" destOrd="0" presId="urn:microsoft.com/office/officeart/2005/8/layout/hProcess6"/>
    <dgm:cxn modelId="{E05087FE-5F52-457B-9871-632F569BB5C2}" type="presParOf" srcId="{C93F3533-8151-4186-AA4B-799431C18375}" destId="{7592A260-F3D0-46DF-99E6-99BDA39B0600}" srcOrd="4" destOrd="0" presId="urn:microsoft.com/office/officeart/2005/8/layout/hProcess6"/>
    <dgm:cxn modelId="{74923215-C70A-402B-8B82-962B0B8AE4B5}" type="presParOf" srcId="{7592A260-F3D0-46DF-99E6-99BDA39B0600}" destId="{466F85BF-027A-4EFA-A417-EBBC2B574B1C}" srcOrd="0" destOrd="0" presId="urn:microsoft.com/office/officeart/2005/8/layout/hProcess6"/>
    <dgm:cxn modelId="{896ED21C-38D5-42B3-AA5D-9E2F4F7F7332}" type="presParOf" srcId="{7592A260-F3D0-46DF-99E6-99BDA39B0600}" destId="{8A02E29E-C7B0-45F4-AACD-C314C4CAA73C}" srcOrd="1" destOrd="0" presId="urn:microsoft.com/office/officeart/2005/8/layout/hProcess6"/>
    <dgm:cxn modelId="{E6D42859-E67B-4EA2-9DDE-66DD7EA28934}" type="presParOf" srcId="{7592A260-F3D0-46DF-99E6-99BDA39B0600}" destId="{542FA3DC-7E79-4810-8626-98D1E3D537CD}" srcOrd="2" destOrd="0" presId="urn:microsoft.com/office/officeart/2005/8/layout/hProcess6"/>
    <dgm:cxn modelId="{947FFF7E-7E48-4C6C-A563-67896E3501B1}" type="presParOf" srcId="{7592A260-F3D0-46DF-99E6-99BDA39B0600}" destId="{441FAEF2-209A-4D12-9D4E-F59163D690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AA3BB3-19BE-6E40-BB45-C29E9235C8CA}" type="doc">
      <dgm:prSet loTypeId="urn:microsoft.com/office/officeart/2005/8/layout/arrow1" loCatId="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BDF08CB-5EDE-4A49-A9F0-33D3DA322A5F}">
      <dgm:prSet phldrT="[Texto]"/>
      <dgm:spPr/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Reservada</a:t>
          </a:r>
          <a:endParaRPr lang="es-ES" b="1" i="1" dirty="0">
            <a:solidFill>
              <a:schemeClr val="bg1"/>
            </a:solidFill>
          </a:endParaRPr>
        </a:p>
      </dgm:t>
    </dgm:pt>
    <dgm:pt modelId="{FDE4B3E8-9D13-9349-B874-D6BB024FC4AE}" type="parTrans" cxnId="{DCCA8711-3B42-924B-9543-263DF1756DD1}">
      <dgm:prSet/>
      <dgm:spPr/>
      <dgm:t>
        <a:bodyPr/>
        <a:lstStyle/>
        <a:p>
          <a:endParaRPr lang="es-ES"/>
        </a:p>
      </dgm:t>
    </dgm:pt>
    <dgm:pt modelId="{41031272-82DD-5241-A04E-82A9E14AF858}" type="sibTrans" cxnId="{DCCA8711-3B42-924B-9543-263DF1756DD1}">
      <dgm:prSet/>
      <dgm:spPr/>
      <dgm:t>
        <a:bodyPr/>
        <a:lstStyle/>
        <a:p>
          <a:endParaRPr lang="es-ES"/>
        </a:p>
      </dgm:t>
    </dgm:pt>
    <dgm:pt modelId="{FCD7D6BA-391C-8A41-A39F-C73323D46CDB}">
      <dgm:prSet phldrT="[Texto]"/>
      <dgm:spPr>
        <a:solidFill>
          <a:srgbClr val="800080"/>
        </a:solidFill>
      </dgm:spPr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confidencial</a:t>
          </a:r>
          <a:endParaRPr lang="es-ES" b="1" i="1" dirty="0">
            <a:solidFill>
              <a:schemeClr val="bg1"/>
            </a:solidFill>
          </a:endParaRPr>
        </a:p>
      </dgm:t>
    </dgm:pt>
    <dgm:pt modelId="{A028F411-2F34-0F4F-B207-C913C18F9C48}" type="parTrans" cxnId="{A49CBE32-9529-8845-A1FD-6793B0182D25}">
      <dgm:prSet/>
      <dgm:spPr/>
      <dgm:t>
        <a:bodyPr/>
        <a:lstStyle/>
        <a:p>
          <a:endParaRPr lang="es-ES"/>
        </a:p>
      </dgm:t>
    </dgm:pt>
    <dgm:pt modelId="{4948B25C-476E-3940-8170-5067CCD93F1F}" type="sibTrans" cxnId="{A49CBE32-9529-8845-A1FD-6793B0182D25}">
      <dgm:prSet/>
      <dgm:spPr/>
      <dgm:t>
        <a:bodyPr/>
        <a:lstStyle/>
        <a:p>
          <a:endParaRPr lang="es-ES"/>
        </a:p>
      </dgm:t>
    </dgm:pt>
    <dgm:pt modelId="{16B42024-252F-264C-B9AC-DD221D654DC9}" type="pres">
      <dgm:prSet presAssocID="{18AA3BB3-19BE-6E40-BB45-C29E9235C8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79DF8A-6285-7F48-8D1A-E89474A24366}" type="pres">
      <dgm:prSet presAssocID="{3BDF08CB-5EDE-4A49-A9F0-33D3DA322A5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CCCC68-2BF5-9948-A1EE-A4B7C607CF64}" type="pres">
      <dgm:prSet presAssocID="{FCD7D6BA-391C-8A41-A39F-C73323D46CD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2CBC32-63ED-4E95-9F36-46DD9CA3E08A}" type="presOf" srcId="{18AA3BB3-19BE-6E40-BB45-C29E9235C8CA}" destId="{16B42024-252F-264C-B9AC-DD221D654DC9}" srcOrd="0" destOrd="0" presId="urn:microsoft.com/office/officeart/2005/8/layout/arrow1"/>
    <dgm:cxn modelId="{8AE26CA5-4FA3-48FA-81E4-80DDF1D8848F}" type="presOf" srcId="{3BDF08CB-5EDE-4A49-A9F0-33D3DA322A5F}" destId="{6379DF8A-6285-7F48-8D1A-E89474A24366}" srcOrd="0" destOrd="0" presId="urn:microsoft.com/office/officeart/2005/8/layout/arrow1"/>
    <dgm:cxn modelId="{DCCA8711-3B42-924B-9543-263DF1756DD1}" srcId="{18AA3BB3-19BE-6E40-BB45-C29E9235C8CA}" destId="{3BDF08CB-5EDE-4A49-A9F0-33D3DA322A5F}" srcOrd="0" destOrd="0" parTransId="{FDE4B3E8-9D13-9349-B874-D6BB024FC4AE}" sibTransId="{41031272-82DD-5241-A04E-82A9E14AF858}"/>
    <dgm:cxn modelId="{A49CBE32-9529-8845-A1FD-6793B0182D25}" srcId="{18AA3BB3-19BE-6E40-BB45-C29E9235C8CA}" destId="{FCD7D6BA-391C-8A41-A39F-C73323D46CDB}" srcOrd="1" destOrd="0" parTransId="{A028F411-2F34-0F4F-B207-C913C18F9C48}" sibTransId="{4948B25C-476E-3940-8170-5067CCD93F1F}"/>
    <dgm:cxn modelId="{6358958E-002E-4E67-BE83-F6328229D318}" type="presOf" srcId="{FCD7D6BA-391C-8A41-A39F-C73323D46CDB}" destId="{16CCCC68-2BF5-9948-A1EE-A4B7C607CF64}" srcOrd="0" destOrd="0" presId="urn:microsoft.com/office/officeart/2005/8/layout/arrow1"/>
    <dgm:cxn modelId="{8E7ED8FF-E7BC-4EE7-A5A6-3A951FAAD7B8}" type="presParOf" srcId="{16B42024-252F-264C-B9AC-DD221D654DC9}" destId="{6379DF8A-6285-7F48-8D1A-E89474A24366}" srcOrd="0" destOrd="0" presId="urn:microsoft.com/office/officeart/2005/8/layout/arrow1"/>
    <dgm:cxn modelId="{16182D6C-C34D-47E1-B420-081228D814C7}" type="presParOf" srcId="{16B42024-252F-264C-B9AC-DD221D654DC9}" destId="{16CCCC68-2BF5-9948-A1EE-A4B7C607CF6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AA3BB3-19BE-6E40-BB45-C29E9235C8CA}" type="doc">
      <dgm:prSet loTypeId="urn:microsoft.com/office/officeart/2005/8/layout/arrow5" loCatId="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BDF08CB-5EDE-4A49-A9F0-33D3DA322A5F}">
      <dgm:prSet phldrT="[Texto]"/>
      <dgm:spPr/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Reservada</a:t>
          </a:r>
          <a:endParaRPr lang="es-ES" b="1" i="1" dirty="0">
            <a:solidFill>
              <a:schemeClr val="bg1"/>
            </a:solidFill>
          </a:endParaRPr>
        </a:p>
      </dgm:t>
    </dgm:pt>
    <dgm:pt modelId="{FDE4B3E8-9D13-9349-B874-D6BB024FC4AE}" type="parTrans" cxnId="{DCCA8711-3B42-924B-9543-263DF1756DD1}">
      <dgm:prSet/>
      <dgm:spPr/>
      <dgm:t>
        <a:bodyPr/>
        <a:lstStyle/>
        <a:p>
          <a:endParaRPr lang="es-ES"/>
        </a:p>
      </dgm:t>
    </dgm:pt>
    <dgm:pt modelId="{41031272-82DD-5241-A04E-82A9E14AF858}" type="sibTrans" cxnId="{DCCA8711-3B42-924B-9543-263DF1756DD1}">
      <dgm:prSet/>
      <dgm:spPr/>
      <dgm:t>
        <a:bodyPr/>
        <a:lstStyle/>
        <a:p>
          <a:endParaRPr lang="es-ES"/>
        </a:p>
      </dgm:t>
    </dgm:pt>
    <dgm:pt modelId="{FCD7D6BA-391C-8A41-A39F-C73323D46CDB}">
      <dgm:prSet phldrT="[Texto]"/>
      <dgm:spPr>
        <a:solidFill>
          <a:srgbClr val="800080"/>
        </a:solidFill>
      </dgm:spPr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Confidencial</a:t>
          </a:r>
          <a:endParaRPr lang="es-ES" b="1" i="1" dirty="0">
            <a:solidFill>
              <a:schemeClr val="bg1"/>
            </a:solidFill>
          </a:endParaRPr>
        </a:p>
      </dgm:t>
    </dgm:pt>
    <dgm:pt modelId="{A028F411-2F34-0F4F-B207-C913C18F9C48}" type="parTrans" cxnId="{A49CBE32-9529-8845-A1FD-6793B0182D25}">
      <dgm:prSet/>
      <dgm:spPr/>
      <dgm:t>
        <a:bodyPr/>
        <a:lstStyle/>
        <a:p>
          <a:endParaRPr lang="es-ES"/>
        </a:p>
      </dgm:t>
    </dgm:pt>
    <dgm:pt modelId="{4948B25C-476E-3940-8170-5067CCD93F1F}" type="sibTrans" cxnId="{A49CBE32-9529-8845-A1FD-6793B0182D25}">
      <dgm:prSet/>
      <dgm:spPr/>
      <dgm:t>
        <a:bodyPr/>
        <a:lstStyle/>
        <a:p>
          <a:endParaRPr lang="es-ES"/>
        </a:p>
      </dgm:t>
    </dgm:pt>
    <dgm:pt modelId="{CCE60296-825C-6F4D-9F8B-2419DE275290}" type="pres">
      <dgm:prSet presAssocID="{18AA3BB3-19BE-6E40-BB45-C29E9235C8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099269-FB82-A644-B9ED-82E1B24685D9}" type="pres">
      <dgm:prSet presAssocID="{3BDF08CB-5EDE-4A49-A9F0-33D3DA322A5F}" presName="arrow" presStyleLbl="node1" presStyleIdx="0" presStyleCnt="2" custRadScaleRad="141151" custRadScaleInc="-51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EC1A8A-6CBA-8D4F-8904-25057D54B55A}" type="pres">
      <dgm:prSet presAssocID="{FCD7D6BA-391C-8A41-A39F-C73323D46CDB}" presName="arrow" presStyleLbl="node1" presStyleIdx="1" presStyleCnt="2" custRadScaleRad="115672" custRadScaleInc="-72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DE81F5-B9E6-45FC-B035-93D170BB39D3}" type="presOf" srcId="{18AA3BB3-19BE-6E40-BB45-C29E9235C8CA}" destId="{CCE60296-825C-6F4D-9F8B-2419DE275290}" srcOrd="0" destOrd="0" presId="urn:microsoft.com/office/officeart/2005/8/layout/arrow5"/>
    <dgm:cxn modelId="{7CBF6202-F7EA-4368-979E-31190750F5EF}" type="presOf" srcId="{FCD7D6BA-391C-8A41-A39F-C73323D46CDB}" destId="{4FEC1A8A-6CBA-8D4F-8904-25057D54B55A}" srcOrd="0" destOrd="0" presId="urn:microsoft.com/office/officeart/2005/8/layout/arrow5"/>
    <dgm:cxn modelId="{DCCA8711-3B42-924B-9543-263DF1756DD1}" srcId="{18AA3BB3-19BE-6E40-BB45-C29E9235C8CA}" destId="{3BDF08CB-5EDE-4A49-A9F0-33D3DA322A5F}" srcOrd="0" destOrd="0" parTransId="{FDE4B3E8-9D13-9349-B874-D6BB024FC4AE}" sibTransId="{41031272-82DD-5241-A04E-82A9E14AF858}"/>
    <dgm:cxn modelId="{A49CBE32-9529-8845-A1FD-6793B0182D25}" srcId="{18AA3BB3-19BE-6E40-BB45-C29E9235C8CA}" destId="{FCD7D6BA-391C-8A41-A39F-C73323D46CDB}" srcOrd="1" destOrd="0" parTransId="{A028F411-2F34-0F4F-B207-C913C18F9C48}" sibTransId="{4948B25C-476E-3940-8170-5067CCD93F1F}"/>
    <dgm:cxn modelId="{E193ACA4-AA3A-4A37-82F0-2D596C2BF28F}" type="presOf" srcId="{3BDF08CB-5EDE-4A49-A9F0-33D3DA322A5F}" destId="{6C099269-FB82-A644-B9ED-82E1B24685D9}" srcOrd="0" destOrd="0" presId="urn:microsoft.com/office/officeart/2005/8/layout/arrow5"/>
    <dgm:cxn modelId="{8F812245-58F8-4984-9488-B3199704265B}" type="presParOf" srcId="{CCE60296-825C-6F4D-9F8B-2419DE275290}" destId="{6C099269-FB82-A644-B9ED-82E1B24685D9}" srcOrd="0" destOrd="0" presId="urn:microsoft.com/office/officeart/2005/8/layout/arrow5"/>
    <dgm:cxn modelId="{DB1C0097-8073-45DE-96F3-6BC0C0EFDB63}" type="presParOf" srcId="{CCE60296-825C-6F4D-9F8B-2419DE275290}" destId="{4FEC1A8A-6CBA-8D4F-8904-25057D54B55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28AC1-EF61-481F-A276-09EBCED1733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693E39-DAD5-47C3-B697-73F0F24F36CF}">
      <dgm:prSet phldrT="[Texto]"/>
      <dgm:spPr/>
      <dgm:t>
        <a:bodyPr/>
        <a:lstStyle/>
        <a:p>
          <a:r>
            <a:rPr lang="es-MX" dirty="0" smtClean="0"/>
            <a:t>Accesible</a:t>
          </a:r>
          <a:endParaRPr lang="es-MX" dirty="0"/>
        </a:p>
      </dgm:t>
    </dgm:pt>
    <dgm:pt modelId="{ADC2DA6F-E5D0-4ADE-8C52-63D46EC9F5CD}" type="parTrans" cxnId="{A3DA5704-1B36-451D-9291-54D1B63ACAA1}">
      <dgm:prSet/>
      <dgm:spPr/>
      <dgm:t>
        <a:bodyPr/>
        <a:lstStyle/>
        <a:p>
          <a:endParaRPr lang="es-MX"/>
        </a:p>
      </dgm:t>
    </dgm:pt>
    <dgm:pt modelId="{E89D876C-136A-41DB-9F4F-8D49920D16FB}" type="sibTrans" cxnId="{A3DA5704-1B36-451D-9291-54D1B63ACAA1}">
      <dgm:prSet/>
      <dgm:spPr/>
      <dgm:t>
        <a:bodyPr/>
        <a:lstStyle/>
        <a:p>
          <a:endParaRPr lang="es-MX"/>
        </a:p>
      </dgm:t>
    </dgm:pt>
    <dgm:pt modelId="{D59E7563-C2AF-46C5-A936-DD441575285A}">
      <dgm:prSet phldrT="[Texto]"/>
      <dgm:spPr/>
      <dgm:t>
        <a:bodyPr/>
        <a:lstStyle/>
        <a:p>
          <a:r>
            <a:rPr lang="es-MX" dirty="0" smtClean="0"/>
            <a:t>Actualizada</a:t>
          </a:r>
          <a:endParaRPr lang="es-MX" dirty="0"/>
        </a:p>
      </dgm:t>
    </dgm:pt>
    <dgm:pt modelId="{D28B30C9-B5C4-4748-9D96-4EBC6F664614}" type="parTrans" cxnId="{58773F81-35BE-4F03-9852-D01BD60C8051}">
      <dgm:prSet/>
      <dgm:spPr/>
      <dgm:t>
        <a:bodyPr/>
        <a:lstStyle/>
        <a:p>
          <a:endParaRPr lang="es-MX"/>
        </a:p>
      </dgm:t>
    </dgm:pt>
    <dgm:pt modelId="{0CE2B045-6582-4B16-A973-157EDB7F90D2}" type="sibTrans" cxnId="{58773F81-35BE-4F03-9852-D01BD60C8051}">
      <dgm:prSet/>
      <dgm:spPr/>
      <dgm:t>
        <a:bodyPr/>
        <a:lstStyle/>
        <a:p>
          <a:endParaRPr lang="es-MX"/>
        </a:p>
      </dgm:t>
    </dgm:pt>
    <dgm:pt modelId="{AB2627CD-A9AC-4EBF-AC96-ECA5CAFD6548}">
      <dgm:prSet phldrT="[Texto]"/>
      <dgm:spPr/>
      <dgm:t>
        <a:bodyPr/>
        <a:lstStyle/>
        <a:p>
          <a:r>
            <a:rPr lang="es-MX" dirty="0" smtClean="0"/>
            <a:t>Completa</a:t>
          </a:r>
          <a:endParaRPr lang="es-MX" dirty="0"/>
        </a:p>
      </dgm:t>
    </dgm:pt>
    <dgm:pt modelId="{C03D6566-ED2A-43C4-AC8E-0E6CEEBBC723}" type="parTrans" cxnId="{3DDA4F28-0B42-485A-8778-6C80A1E00881}">
      <dgm:prSet/>
      <dgm:spPr/>
      <dgm:t>
        <a:bodyPr/>
        <a:lstStyle/>
        <a:p>
          <a:endParaRPr lang="es-MX"/>
        </a:p>
      </dgm:t>
    </dgm:pt>
    <dgm:pt modelId="{03960FA9-B33F-4201-A69E-C29A44640455}" type="sibTrans" cxnId="{3DDA4F28-0B42-485A-8778-6C80A1E00881}">
      <dgm:prSet/>
      <dgm:spPr/>
      <dgm:t>
        <a:bodyPr/>
        <a:lstStyle/>
        <a:p>
          <a:endParaRPr lang="es-MX"/>
        </a:p>
      </dgm:t>
    </dgm:pt>
    <dgm:pt modelId="{14FC86AC-CA6B-4353-9A62-F75288C521F4}">
      <dgm:prSet phldrT="[Texto]"/>
      <dgm:spPr/>
      <dgm:t>
        <a:bodyPr/>
        <a:lstStyle/>
        <a:p>
          <a:r>
            <a:rPr lang="es-MX" dirty="0" smtClean="0"/>
            <a:t>Integral</a:t>
          </a:r>
          <a:endParaRPr lang="es-MX" dirty="0"/>
        </a:p>
      </dgm:t>
    </dgm:pt>
    <dgm:pt modelId="{C6E4EE28-EF25-41A2-AA7F-5F14462ABC13}" type="parTrans" cxnId="{3ABE810C-A682-4C0E-A0CD-698D10CE1FE7}">
      <dgm:prSet/>
      <dgm:spPr/>
      <dgm:t>
        <a:bodyPr/>
        <a:lstStyle/>
        <a:p>
          <a:endParaRPr lang="es-MX"/>
        </a:p>
      </dgm:t>
    </dgm:pt>
    <dgm:pt modelId="{91EFEBD5-C262-47D6-A340-E7087DAC6D5A}" type="sibTrans" cxnId="{3ABE810C-A682-4C0E-A0CD-698D10CE1FE7}">
      <dgm:prSet/>
      <dgm:spPr/>
      <dgm:t>
        <a:bodyPr/>
        <a:lstStyle/>
        <a:p>
          <a:endParaRPr lang="es-MX"/>
        </a:p>
      </dgm:t>
    </dgm:pt>
    <dgm:pt modelId="{2EE66236-D23F-4D75-992F-0831952001A1}">
      <dgm:prSet phldrT="[Texto]"/>
      <dgm:spPr/>
      <dgm:t>
        <a:bodyPr/>
        <a:lstStyle/>
        <a:p>
          <a:r>
            <a:rPr lang="es-MX" dirty="0" smtClean="0"/>
            <a:t>Oportuna</a:t>
          </a:r>
          <a:endParaRPr lang="es-MX" dirty="0"/>
        </a:p>
      </dgm:t>
    </dgm:pt>
    <dgm:pt modelId="{73D03B04-822A-4EDD-85EB-5DF1D41F90AD}" type="parTrans" cxnId="{CA07895F-B71B-42E3-9B0E-F59448D6BDF6}">
      <dgm:prSet/>
      <dgm:spPr/>
      <dgm:t>
        <a:bodyPr/>
        <a:lstStyle/>
        <a:p>
          <a:endParaRPr lang="es-MX"/>
        </a:p>
      </dgm:t>
    </dgm:pt>
    <dgm:pt modelId="{76417CFE-DFA1-46F1-95E0-B8E42A97DA48}" type="sibTrans" cxnId="{CA07895F-B71B-42E3-9B0E-F59448D6BDF6}">
      <dgm:prSet/>
      <dgm:spPr/>
      <dgm:t>
        <a:bodyPr/>
        <a:lstStyle/>
        <a:p>
          <a:endParaRPr lang="es-MX"/>
        </a:p>
      </dgm:t>
    </dgm:pt>
    <dgm:pt modelId="{5357182A-EB95-4BBD-82B6-A56DE6E00DF1}">
      <dgm:prSet phldrT="[Texto]"/>
      <dgm:spPr/>
      <dgm:t>
        <a:bodyPr/>
        <a:lstStyle/>
        <a:p>
          <a:r>
            <a:rPr lang="es-MX" dirty="0" smtClean="0"/>
            <a:t>Congruente</a:t>
          </a:r>
          <a:endParaRPr lang="es-MX" dirty="0"/>
        </a:p>
      </dgm:t>
    </dgm:pt>
    <dgm:pt modelId="{CA6EE272-0AEA-4AFB-AC69-94C5F106F7D5}" type="parTrans" cxnId="{FAD6F70B-B815-4864-BD2A-F469053E1196}">
      <dgm:prSet/>
      <dgm:spPr/>
      <dgm:t>
        <a:bodyPr/>
        <a:lstStyle/>
        <a:p>
          <a:endParaRPr lang="es-MX"/>
        </a:p>
      </dgm:t>
    </dgm:pt>
    <dgm:pt modelId="{93B06A63-3AB8-43FE-833B-3F742E6C127F}" type="sibTrans" cxnId="{FAD6F70B-B815-4864-BD2A-F469053E1196}">
      <dgm:prSet/>
      <dgm:spPr/>
      <dgm:t>
        <a:bodyPr/>
        <a:lstStyle/>
        <a:p>
          <a:endParaRPr lang="es-MX"/>
        </a:p>
      </dgm:t>
    </dgm:pt>
    <dgm:pt modelId="{CA37B7E6-B98E-4038-A761-311337339F7B}">
      <dgm:prSet phldrT="[Texto]"/>
      <dgm:spPr/>
      <dgm:t>
        <a:bodyPr/>
        <a:lstStyle/>
        <a:p>
          <a:r>
            <a:rPr lang="es-MX" dirty="0" smtClean="0"/>
            <a:t>Confiable</a:t>
          </a:r>
          <a:endParaRPr lang="es-MX" dirty="0"/>
        </a:p>
      </dgm:t>
    </dgm:pt>
    <dgm:pt modelId="{FC86F6C5-451C-4151-9332-17ABAD3E5ADA}" type="parTrans" cxnId="{95226CD6-674B-4F5C-8704-27CFA6958991}">
      <dgm:prSet/>
      <dgm:spPr/>
      <dgm:t>
        <a:bodyPr/>
        <a:lstStyle/>
        <a:p>
          <a:endParaRPr lang="es-MX"/>
        </a:p>
      </dgm:t>
    </dgm:pt>
    <dgm:pt modelId="{0F9385B5-CBCB-4D19-B961-8E72DE6EC6AB}" type="sibTrans" cxnId="{95226CD6-674B-4F5C-8704-27CFA6958991}">
      <dgm:prSet/>
      <dgm:spPr/>
      <dgm:t>
        <a:bodyPr/>
        <a:lstStyle/>
        <a:p>
          <a:endParaRPr lang="es-MX"/>
        </a:p>
      </dgm:t>
    </dgm:pt>
    <dgm:pt modelId="{F77ED5CD-84C8-4F37-B6ED-DD7849CFA210}">
      <dgm:prSet phldrT="[Texto]"/>
      <dgm:spPr/>
      <dgm:t>
        <a:bodyPr/>
        <a:lstStyle/>
        <a:p>
          <a:r>
            <a:rPr lang="es-MX" dirty="0" smtClean="0"/>
            <a:t>Verificable</a:t>
          </a:r>
          <a:endParaRPr lang="es-MX" dirty="0"/>
        </a:p>
      </dgm:t>
    </dgm:pt>
    <dgm:pt modelId="{9685B913-37A6-4ABF-B15E-B692492EC1E4}" type="parTrans" cxnId="{982F4604-E045-469D-A71D-D98E77E5BC0A}">
      <dgm:prSet/>
      <dgm:spPr/>
      <dgm:t>
        <a:bodyPr/>
        <a:lstStyle/>
        <a:p>
          <a:endParaRPr lang="es-MX"/>
        </a:p>
      </dgm:t>
    </dgm:pt>
    <dgm:pt modelId="{C097DAE4-A2BC-4CF9-A605-03FF6B90D468}" type="sibTrans" cxnId="{982F4604-E045-469D-A71D-D98E77E5BC0A}">
      <dgm:prSet/>
      <dgm:spPr/>
      <dgm:t>
        <a:bodyPr/>
        <a:lstStyle/>
        <a:p>
          <a:endParaRPr lang="es-MX"/>
        </a:p>
      </dgm:t>
    </dgm:pt>
    <dgm:pt modelId="{B0EDF0AE-A201-441E-A82C-D57766D6FD40}">
      <dgm:prSet phldrT="[Texto]"/>
      <dgm:spPr/>
      <dgm:t>
        <a:bodyPr/>
        <a:lstStyle/>
        <a:p>
          <a:r>
            <a:rPr lang="es-MX" dirty="0" smtClean="0"/>
            <a:t>Veraz</a:t>
          </a:r>
          <a:endParaRPr lang="es-MX" dirty="0"/>
        </a:p>
      </dgm:t>
    </dgm:pt>
    <dgm:pt modelId="{E166E483-AEFC-4BC1-98AE-32B3075ECE02}" type="parTrans" cxnId="{F0751E51-78B5-4B66-A947-0FE1C4AB5337}">
      <dgm:prSet/>
      <dgm:spPr/>
      <dgm:t>
        <a:bodyPr/>
        <a:lstStyle/>
        <a:p>
          <a:endParaRPr lang="es-MX"/>
        </a:p>
      </dgm:t>
    </dgm:pt>
    <dgm:pt modelId="{799C0A3E-5820-4E96-87E3-36B76F66950E}" type="sibTrans" cxnId="{F0751E51-78B5-4B66-A947-0FE1C4AB5337}">
      <dgm:prSet/>
      <dgm:spPr/>
      <dgm:t>
        <a:bodyPr/>
        <a:lstStyle/>
        <a:p>
          <a:endParaRPr lang="es-MX"/>
        </a:p>
      </dgm:t>
    </dgm:pt>
    <dgm:pt modelId="{55D826A5-1E16-43CA-A77D-63C7690D1BE7}">
      <dgm:prSet phldrT="[Texto]"/>
      <dgm:spPr/>
      <dgm:t>
        <a:bodyPr/>
        <a:lstStyle/>
        <a:p>
          <a:r>
            <a:rPr lang="es-MX" dirty="0" smtClean="0"/>
            <a:t>Expedita</a:t>
          </a:r>
          <a:endParaRPr lang="es-MX" dirty="0"/>
        </a:p>
      </dgm:t>
    </dgm:pt>
    <dgm:pt modelId="{B6023712-BF93-4F35-82AE-47C2EAA6B9C0}" type="parTrans" cxnId="{93A886F2-FFA2-4276-82C5-4801BD4B63BD}">
      <dgm:prSet/>
      <dgm:spPr/>
      <dgm:t>
        <a:bodyPr/>
        <a:lstStyle/>
        <a:p>
          <a:endParaRPr lang="es-MX"/>
        </a:p>
      </dgm:t>
    </dgm:pt>
    <dgm:pt modelId="{A67E3147-3E28-4FAB-A8BA-3AB4AF73D856}" type="sibTrans" cxnId="{93A886F2-FFA2-4276-82C5-4801BD4B63BD}">
      <dgm:prSet/>
      <dgm:spPr/>
      <dgm:t>
        <a:bodyPr/>
        <a:lstStyle/>
        <a:p>
          <a:endParaRPr lang="es-MX"/>
        </a:p>
      </dgm:t>
    </dgm:pt>
    <dgm:pt modelId="{39004E67-AF33-4053-97D2-E9E5FC541E2D}">
      <dgm:prSet phldrT="[Texto]"/>
      <dgm:spPr/>
      <dgm:t>
        <a:bodyPr/>
        <a:lstStyle/>
        <a:p>
          <a:r>
            <a:rPr lang="es-MX" dirty="0" smtClean="0"/>
            <a:t>Comprensible</a:t>
          </a:r>
          <a:endParaRPr lang="es-MX" dirty="0"/>
        </a:p>
      </dgm:t>
    </dgm:pt>
    <dgm:pt modelId="{0235300F-C3B6-4E22-97B1-D75AA00A45CA}" type="parTrans" cxnId="{248CED56-3CCE-4430-B3DF-11D4AB080FDD}">
      <dgm:prSet/>
      <dgm:spPr/>
      <dgm:t>
        <a:bodyPr/>
        <a:lstStyle/>
        <a:p>
          <a:endParaRPr lang="es-MX"/>
        </a:p>
      </dgm:t>
    </dgm:pt>
    <dgm:pt modelId="{AAAC12E1-1B53-4931-B821-1703F0A3040C}" type="sibTrans" cxnId="{248CED56-3CCE-4430-B3DF-11D4AB080FDD}">
      <dgm:prSet/>
      <dgm:spPr/>
      <dgm:t>
        <a:bodyPr/>
        <a:lstStyle/>
        <a:p>
          <a:endParaRPr lang="es-MX"/>
        </a:p>
      </dgm:t>
    </dgm:pt>
    <dgm:pt modelId="{EBCBA060-2CE5-4789-BCE7-1A05E97E3D00}" type="pres">
      <dgm:prSet presAssocID="{CBB28AC1-EF61-481F-A276-09EBCED173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BDD426B-ADE6-40A4-94CB-2B7284DB2E95}" type="pres">
      <dgm:prSet presAssocID="{CBB28AC1-EF61-481F-A276-09EBCED17337}" presName="cycle" presStyleCnt="0"/>
      <dgm:spPr/>
    </dgm:pt>
    <dgm:pt modelId="{9A343F23-1ACB-4993-A443-0643C8775146}" type="pres">
      <dgm:prSet presAssocID="{1A693E39-DAD5-47C3-B697-73F0F24F36CF}" presName="nodeFirs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ED02B3-D6FF-48D3-BD10-CC9C0C30A5FE}" type="pres">
      <dgm:prSet presAssocID="{E89D876C-136A-41DB-9F4F-8D49920D16FB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B38BB962-3649-4662-ABA1-C434F961DD8E}" type="pres">
      <dgm:prSet presAssocID="{D59E7563-C2AF-46C5-A936-DD441575285A}" presName="nodeFollowingNodes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F32D7F-13F2-44EF-8E54-AA860F687844}" type="pres">
      <dgm:prSet presAssocID="{AB2627CD-A9AC-4EBF-AC96-ECA5CAFD6548}" presName="nodeFollowingNodes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3B552E-DF67-4C94-B5F7-81467B4AC191}" type="pres">
      <dgm:prSet presAssocID="{5357182A-EB95-4BBD-82B6-A56DE6E00DF1}" presName="nodeFollowingNodes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1B3ED3-812A-429A-8DC6-205EE96A6729}" type="pres">
      <dgm:prSet presAssocID="{CA37B7E6-B98E-4038-A761-311337339F7B}" presName="nodeFollowingNodes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D9E9A4-D9BB-4EB1-842B-A3113FF460C6}" type="pres">
      <dgm:prSet presAssocID="{F77ED5CD-84C8-4F37-B6ED-DD7849CFA210}" presName="nodeFollowingNodes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0FBC35-146C-4F6C-AE52-DF4FEE1DB3BF}" type="pres">
      <dgm:prSet presAssocID="{B0EDF0AE-A201-441E-A82C-D57766D6FD40}" presName="nodeFollowingNodes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ACEE8-9334-4BF2-9ADB-5A0086979BF3}" type="pres">
      <dgm:prSet presAssocID="{14FC86AC-CA6B-4353-9A62-F75288C521F4}" presName="nodeFollowingNodes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F75B20-C690-4D9B-A159-8F7F31E3EFA1}" type="pres">
      <dgm:prSet presAssocID="{2EE66236-D23F-4D75-992F-0831952001A1}" presName="nodeFollowingNodes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780E92-D87B-4764-B55B-9A37633BCEE1}" type="pres">
      <dgm:prSet presAssocID="{55D826A5-1E16-43CA-A77D-63C7690D1BE7}" presName="nodeFollowingNodes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DACC99-A822-4252-8F4F-66DC6575852E}" type="pres">
      <dgm:prSet presAssocID="{39004E67-AF33-4053-97D2-E9E5FC541E2D}" presName="nodeFollowingNodes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DA5704-1B36-451D-9291-54D1B63ACAA1}" srcId="{CBB28AC1-EF61-481F-A276-09EBCED17337}" destId="{1A693E39-DAD5-47C3-B697-73F0F24F36CF}" srcOrd="0" destOrd="0" parTransId="{ADC2DA6F-E5D0-4ADE-8C52-63D46EC9F5CD}" sibTransId="{E89D876C-136A-41DB-9F4F-8D49920D16FB}"/>
    <dgm:cxn modelId="{2F9FE570-32C6-4FB8-B344-3AE1B7CDA23E}" type="presOf" srcId="{1A693E39-DAD5-47C3-B697-73F0F24F36CF}" destId="{9A343F23-1ACB-4993-A443-0643C8775146}" srcOrd="0" destOrd="0" presId="urn:microsoft.com/office/officeart/2005/8/layout/cycle3"/>
    <dgm:cxn modelId="{81CAB117-2B99-4F0D-A041-ECB456FD1B4D}" type="presOf" srcId="{2EE66236-D23F-4D75-992F-0831952001A1}" destId="{97F75B20-C690-4D9B-A159-8F7F31E3EFA1}" srcOrd="0" destOrd="0" presId="urn:microsoft.com/office/officeart/2005/8/layout/cycle3"/>
    <dgm:cxn modelId="{FAD6F70B-B815-4864-BD2A-F469053E1196}" srcId="{CBB28AC1-EF61-481F-A276-09EBCED17337}" destId="{5357182A-EB95-4BBD-82B6-A56DE6E00DF1}" srcOrd="3" destOrd="0" parTransId="{CA6EE272-0AEA-4AFB-AC69-94C5F106F7D5}" sibTransId="{93B06A63-3AB8-43FE-833B-3F742E6C127F}"/>
    <dgm:cxn modelId="{3ABE810C-A682-4C0E-A0CD-698D10CE1FE7}" srcId="{CBB28AC1-EF61-481F-A276-09EBCED17337}" destId="{14FC86AC-CA6B-4353-9A62-F75288C521F4}" srcOrd="7" destOrd="0" parTransId="{C6E4EE28-EF25-41A2-AA7F-5F14462ABC13}" sibTransId="{91EFEBD5-C262-47D6-A340-E7087DAC6D5A}"/>
    <dgm:cxn modelId="{3DDA4F28-0B42-485A-8778-6C80A1E00881}" srcId="{CBB28AC1-EF61-481F-A276-09EBCED17337}" destId="{AB2627CD-A9AC-4EBF-AC96-ECA5CAFD6548}" srcOrd="2" destOrd="0" parTransId="{C03D6566-ED2A-43C4-AC8E-0E6CEEBBC723}" sibTransId="{03960FA9-B33F-4201-A69E-C29A44640455}"/>
    <dgm:cxn modelId="{EE4B6FF5-909C-4A4B-8461-41DAFB1066A5}" type="presOf" srcId="{CA37B7E6-B98E-4038-A761-311337339F7B}" destId="{7E1B3ED3-812A-429A-8DC6-205EE96A6729}" srcOrd="0" destOrd="0" presId="urn:microsoft.com/office/officeart/2005/8/layout/cycle3"/>
    <dgm:cxn modelId="{35050881-5087-44C6-96D7-182DB3C344CB}" type="presOf" srcId="{5357182A-EB95-4BBD-82B6-A56DE6E00DF1}" destId="{DE3B552E-DF67-4C94-B5F7-81467B4AC191}" srcOrd="0" destOrd="0" presId="urn:microsoft.com/office/officeart/2005/8/layout/cycle3"/>
    <dgm:cxn modelId="{248CED56-3CCE-4430-B3DF-11D4AB080FDD}" srcId="{CBB28AC1-EF61-481F-A276-09EBCED17337}" destId="{39004E67-AF33-4053-97D2-E9E5FC541E2D}" srcOrd="10" destOrd="0" parTransId="{0235300F-C3B6-4E22-97B1-D75AA00A45CA}" sibTransId="{AAAC12E1-1B53-4931-B821-1703F0A3040C}"/>
    <dgm:cxn modelId="{08B3578D-A864-421B-9F7B-A1590CA2E46C}" type="presOf" srcId="{CBB28AC1-EF61-481F-A276-09EBCED17337}" destId="{EBCBA060-2CE5-4789-BCE7-1A05E97E3D00}" srcOrd="0" destOrd="0" presId="urn:microsoft.com/office/officeart/2005/8/layout/cycle3"/>
    <dgm:cxn modelId="{95226CD6-674B-4F5C-8704-27CFA6958991}" srcId="{CBB28AC1-EF61-481F-A276-09EBCED17337}" destId="{CA37B7E6-B98E-4038-A761-311337339F7B}" srcOrd="4" destOrd="0" parTransId="{FC86F6C5-451C-4151-9332-17ABAD3E5ADA}" sibTransId="{0F9385B5-CBCB-4D19-B961-8E72DE6EC6AB}"/>
    <dgm:cxn modelId="{2CF6D3EE-EBFE-4AA9-B787-CD89476B9C00}" type="presOf" srcId="{55D826A5-1E16-43CA-A77D-63C7690D1BE7}" destId="{CF780E92-D87B-4764-B55B-9A37633BCEE1}" srcOrd="0" destOrd="0" presId="urn:microsoft.com/office/officeart/2005/8/layout/cycle3"/>
    <dgm:cxn modelId="{89B3823C-E440-45B5-8B43-66D28A31B586}" type="presOf" srcId="{AB2627CD-A9AC-4EBF-AC96-ECA5CAFD6548}" destId="{2BF32D7F-13F2-44EF-8E54-AA860F687844}" srcOrd="0" destOrd="0" presId="urn:microsoft.com/office/officeart/2005/8/layout/cycle3"/>
    <dgm:cxn modelId="{3097C2C0-D61E-489D-9CD9-CCB7DB327D28}" type="presOf" srcId="{39004E67-AF33-4053-97D2-E9E5FC541E2D}" destId="{C7DACC99-A822-4252-8F4F-66DC6575852E}" srcOrd="0" destOrd="0" presId="urn:microsoft.com/office/officeart/2005/8/layout/cycle3"/>
    <dgm:cxn modelId="{93A886F2-FFA2-4276-82C5-4801BD4B63BD}" srcId="{CBB28AC1-EF61-481F-A276-09EBCED17337}" destId="{55D826A5-1E16-43CA-A77D-63C7690D1BE7}" srcOrd="9" destOrd="0" parTransId="{B6023712-BF93-4F35-82AE-47C2EAA6B9C0}" sibTransId="{A67E3147-3E28-4FAB-A8BA-3AB4AF73D856}"/>
    <dgm:cxn modelId="{F0751E51-78B5-4B66-A947-0FE1C4AB5337}" srcId="{CBB28AC1-EF61-481F-A276-09EBCED17337}" destId="{B0EDF0AE-A201-441E-A82C-D57766D6FD40}" srcOrd="6" destOrd="0" parTransId="{E166E483-AEFC-4BC1-98AE-32B3075ECE02}" sibTransId="{799C0A3E-5820-4E96-87E3-36B76F66950E}"/>
    <dgm:cxn modelId="{76325020-1CBB-42B8-BB70-8FB1409F7EC5}" type="presOf" srcId="{B0EDF0AE-A201-441E-A82C-D57766D6FD40}" destId="{AE0FBC35-146C-4F6C-AE52-DF4FEE1DB3BF}" srcOrd="0" destOrd="0" presId="urn:microsoft.com/office/officeart/2005/8/layout/cycle3"/>
    <dgm:cxn modelId="{58773F81-35BE-4F03-9852-D01BD60C8051}" srcId="{CBB28AC1-EF61-481F-A276-09EBCED17337}" destId="{D59E7563-C2AF-46C5-A936-DD441575285A}" srcOrd="1" destOrd="0" parTransId="{D28B30C9-B5C4-4748-9D96-4EBC6F664614}" sibTransId="{0CE2B045-6582-4B16-A973-157EDB7F90D2}"/>
    <dgm:cxn modelId="{5598A862-F3EF-4058-822C-CF6EAA648450}" type="presOf" srcId="{E89D876C-136A-41DB-9F4F-8D49920D16FB}" destId="{DAED02B3-D6FF-48D3-BD10-CC9C0C30A5FE}" srcOrd="0" destOrd="0" presId="urn:microsoft.com/office/officeart/2005/8/layout/cycle3"/>
    <dgm:cxn modelId="{D4A0B8FF-41C3-482D-AD70-7A26F942108A}" type="presOf" srcId="{D59E7563-C2AF-46C5-A936-DD441575285A}" destId="{B38BB962-3649-4662-ABA1-C434F961DD8E}" srcOrd="0" destOrd="0" presId="urn:microsoft.com/office/officeart/2005/8/layout/cycle3"/>
    <dgm:cxn modelId="{CA07895F-B71B-42E3-9B0E-F59448D6BDF6}" srcId="{CBB28AC1-EF61-481F-A276-09EBCED17337}" destId="{2EE66236-D23F-4D75-992F-0831952001A1}" srcOrd="8" destOrd="0" parTransId="{73D03B04-822A-4EDD-85EB-5DF1D41F90AD}" sibTransId="{76417CFE-DFA1-46F1-95E0-B8E42A97DA48}"/>
    <dgm:cxn modelId="{F1C7B822-3BE4-4829-B5D0-AD110EAE1085}" type="presOf" srcId="{F77ED5CD-84C8-4F37-B6ED-DD7849CFA210}" destId="{1DD9E9A4-D9BB-4EB1-842B-A3113FF460C6}" srcOrd="0" destOrd="0" presId="urn:microsoft.com/office/officeart/2005/8/layout/cycle3"/>
    <dgm:cxn modelId="{982F4604-E045-469D-A71D-D98E77E5BC0A}" srcId="{CBB28AC1-EF61-481F-A276-09EBCED17337}" destId="{F77ED5CD-84C8-4F37-B6ED-DD7849CFA210}" srcOrd="5" destOrd="0" parTransId="{9685B913-37A6-4ABF-B15E-B692492EC1E4}" sibTransId="{C097DAE4-A2BC-4CF9-A605-03FF6B90D468}"/>
    <dgm:cxn modelId="{8291092F-20A0-4E9E-BF20-401CD9B962C9}" type="presOf" srcId="{14FC86AC-CA6B-4353-9A62-F75288C521F4}" destId="{48CACEE8-9334-4BF2-9ADB-5A0086979BF3}" srcOrd="0" destOrd="0" presId="urn:microsoft.com/office/officeart/2005/8/layout/cycle3"/>
    <dgm:cxn modelId="{E41E9346-5B1A-4929-A103-3C7701482C8E}" type="presParOf" srcId="{EBCBA060-2CE5-4789-BCE7-1A05E97E3D00}" destId="{EBDD426B-ADE6-40A4-94CB-2B7284DB2E95}" srcOrd="0" destOrd="0" presId="urn:microsoft.com/office/officeart/2005/8/layout/cycle3"/>
    <dgm:cxn modelId="{4DF96B41-F99D-4122-B92A-AB2B5C65C79B}" type="presParOf" srcId="{EBDD426B-ADE6-40A4-94CB-2B7284DB2E95}" destId="{9A343F23-1ACB-4993-A443-0643C8775146}" srcOrd="0" destOrd="0" presId="urn:microsoft.com/office/officeart/2005/8/layout/cycle3"/>
    <dgm:cxn modelId="{284BB577-E36E-4E46-B254-FD5CC46CA2CD}" type="presParOf" srcId="{EBDD426B-ADE6-40A4-94CB-2B7284DB2E95}" destId="{DAED02B3-D6FF-48D3-BD10-CC9C0C30A5FE}" srcOrd="1" destOrd="0" presId="urn:microsoft.com/office/officeart/2005/8/layout/cycle3"/>
    <dgm:cxn modelId="{4420B04E-612A-4D9F-85FA-E363615F3258}" type="presParOf" srcId="{EBDD426B-ADE6-40A4-94CB-2B7284DB2E95}" destId="{B38BB962-3649-4662-ABA1-C434F961DD8E}" srcOrd="2" destOrd="0" presId="urn:microsoft.com/office/officeart/2005/8/layout/cycle3"/>
    <dgm:cxn modelId="{00A1CF17-C9FC-4A5E-A225-75E84A4EBE94}" type="presParOf" srcId="{EBDD426B-ADE6-40A4-94CB-2B7284DB2E95}" destId="{2BF32D7F-13F2-44EF-8E54-AA860F687844}" srcOrd="3" destOrd="0" presId="urn:microsoft.com/office/officeart/2005/8/layout/cycle3"/>
    <dgm:cxn modelId="{B908CFC1-08C8-4B72-A347-63D98D6A6BE2}" type="presParOf" srcId="{EBDD426B-ADE6-40A4-94CB-2B7284DB2E95}" destId="{DE3B552E-DF67-4C94-B5F7-81467B4AC191}" srcOrd="4" destOrd="0" presId="urn:microsoft.com/office/officeart/2005/8/layout/cycle3"/>
    <dgm:cxn modelId="{8A5C539E-AAF3-4611-A185-6F7BBAC31088}" type="presParOf" srcId="{EBDD426B-ADE6-40A4-94CB-2B7284DB2E95}" destId="{7E1B3ED3-812A-429A-8DC6-205EE96A6729}" srcOrd="5" destOrd="0" presId="urn:microsoft.com/office/officeart/2005/8/layout/cycle3"/>
    <dgm:cxn modelId="{71D13002-F4E7-4B91-80A6-FC296C4E61ED}" type="presParOf" srcId="{EBDD426B-ADE6-40A4-94CB-2B7284DB2E95}" destId="{1DD9E9A4-D9BB-4EB1-842B-A3113FF460C6}" srcOrd="6" destOrd="0" presId="urn:microsoft.com/office/officeart/2005/8/layout/cycle3"/>
    <dgm:cxn modelId="{AA5A9375-934C-47A4-BB82-9E2B376F91D5}" type="presParOf" srcId="{EBDD426B-ADE6-40A4-94CB-2B7284DB2E95}" destId="{AE0FBC35-146C-4F6C-AE52-DF4FEE1DB3BF}" srcOrd="7" destOrd="0" presId="urn:microsoft.com/office/officeart/2005/8/layout/cycle3"/>
    <dgm:cxn modelId="{F14F7D16-DAA1-433C-8517-710E834A5749}" type="presParOf" srcId="{EBDD426B-ADE6-40A4-94CB-2B7284DB2E95}" destId="{48CACEE8-9334-4BF2-9ADB-5A0086979BF3}" srcOrd="8" destOrd="0" presId="urn:microsoft.com/office/officeart/2005/8/layout/cycle3"/>
    <dgm:cxn modelId="{5D8E9EC5-CF8C-46F4-871B-67AB255311A1}" type="presParOf" srcId="{EBDD426B-ADE6-40A4-94CB-2B7284DB2E95}" destId="{97F75B20-C690-4D9B-A159-8F7F31E3EFA1}" srcOrd="9" destOrd="0" presId="urn:microsoft.com/office/officeart/2005/8/layout/cycle3"/>
    <dgm:cxn modelId="{285BCB17-6C33-4C29-ACA8-B20E64518F5B}" type="presParOf" srcId="{EBDD426B-ADE6-40A4-94CB-2B7284DB2E95}" destId="{CF780E92-D87B-4764-B55B-9A37633BCEE1}" srcOrd="10" destOrd="0" presId="urn:microsoft.com/office/officeart/2005/8/layout/cycle3"/>
    <dgm:cxn modelId="{6F86A533-B2FE-4837-9DCD-CDB9E30E349F}" type="presParOf" srcId="{EBDD426B-ADE6-40A4-94CB-2B7284DB2E95}" destId="{C7DACC99-A822-4252-8F4F-66DC6575852E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914594-D0E7-405E-984C-C961FA943F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1600ADA-6250-4F53-B51A-528778A40AC3}">
      <dgm:prSet phldrT="[Texto]"/>
      <dgm:spPr/>
      <dgm:t>
        <a:bodyPr/>
        <a:lstStyle/>
        <a:p>
          <a:r>
            <a:rPr lang="es-MX" dirty="0" smtClean="0"/>
            <a:t>Documentar las decisiones y adicionales.</a:t>
          </a:r>
          <a:endParaRPr lang="es-MX" dirty="0"/>
        </a:p>
      </dgm:t>
    </dgm:pt>
    <dgm:pt modelId="{7F722960-40D4-4276-A32B-02D19E1A008D}" type="parTrans" cxnId="{910BFC00-A5FD-4728-8284-A0FF4D4DF174}">
      <dgm:prSet/>
      <dgm:spPr/>
      <dgm:t>
        <a:bodyPr/>
        <a:lstStyle/>
        <a:p>
          <a:endParaRPr lang="es-MX"/>
        </a:p>
      </dgm:t>
    </dgm:pt>
    <dgm:pt modelId="{41C8E752-6747-4D8E-B8C8-64195B1E4612}" type="sibTrans" cxnId="{910BFC00-A5FD-4728-8284-A0FF4D4DF174}">
      <dgm:prSet/>
      <dgm:spPr/>
      <dgm:t>
        <a:bodyPr/>
        <a:lstStyle/>
        <a:p>
          <a:endParaRPr lang="es-MX"/>
        </a:p>
      </dgm:t>
    </dgm:pt>
    <dgm:pt modelId="{21EF3E88-87E2-4BCA-BE4A-D9BAD92A6C57}">
      <dgm:prSet phldrT="[Texto]"/>
      <dgm:spPr/>
      <dgm:t>
        <a:bodyPr/>
        <a:lstStyle/>
        <a:p>
          <a:r>
            <a:rPr lang="es-MX" dirty="0" smtClean="0"/>
            <a:t>Cumplir con las obligaciones de transparencia. </a:t>
          </a:r>
          <a:endParaRPr lang="es-MX" dirty="0"/>
        </a:p>
      </dgm:t>
    </dgm:pt>
    <dgm:pt modelId="{F37F6749-E944-4EDF-BB75-FD00963C861E}" type="parTrans" cxnId="{173B8B2C-8FE9-40DF-A633-6A379B16BD83}">
      <dgm:prSet/>
      <dgm:spPr/>
      <dgm:t>
        <a:bodyPr/>
        <a:lstStyle/>
        <a:p>
          <a:endParaRPr lang="es-MX"/>
        </a:p>
      </dgm:t>
    </dgm:pt>
    <dgm:pt modelId="{7140EF25-E890-4272-80B9-4631B101A5E1}" type="sibTrans" cxnId="{173B8B2C-8FE9-40DF-A633-6A379B16BD83}">
      <dgm:prSet/>
      <dgm:spPr/>
      <dgm:t>
        <a:bodyPr/>
        <a:lstStyle/>
        <a:p>
          <a:endParaRPr lang="es-MX"/>
        </a:p>
      </dgm:t>
    </dgm:pt>
    <dgm:pt modelId="{EB4D242A-B0AE-4C26-AC5F-C793F381FF93}">
      <dgm:prSet phldrT="[Texto]"/>
      <dgm:spPr/>
      <dgm:t>
        <a:bodyPr/>
        <a:lstStyle/>
        <a:p>
          <a:r>
            <a:rPr lang="es-MX" dirty="0" smtClean="0"/>
            <a:t>Desahogar la primer garantía de acceso a la información.</a:t>
          </a:r>
          <a:endParaRPr lang="es-MX" dirty="0"/>
        </a:p>
      </dgm:t>
    </dgm:pt>
    <dgm:pt modelId="{D036FC9B-7C22-4F04-8859-46BAD30A9478}" type="parTrans" cxnId="{3A35C57E-8F32-4BC5-8B6B-E2158E5D9004}">
      <dgm:prSet/>
      <dgm:spPr/>
      <dgm:t>
        <a:bodyPr/>
        <a:lstStyle/>
        <a:p>
          <a:endParaRPr lang="es-MX"/>
        </a:p>
      </dgm:t>
    </dgm:pt>
    <dgm:pt modelId="{45150F4D-4DBC-463A-89CB-7836CD0872D3}" type="sibTrans" cxnId="{3A35C57E-8F32-4BC5-8B6B-E2158E5D9004}">
      <dgm:prSet/>
      <dgm:spPr/>
      <dgm:t>
        <a:bodyPr/>
        <a:lstStyle/>
        <a:p>
          <a:endParaRPr lang="es-MX"/>
        </a:p>
      </dgm:t>
    </dgm:pt>
    <dgm:pt modelId="{D5C3E9CA-73A4-4930-A1C4-9BAF5136AD74}" type="pres">
      <dgm:prSet presAssocID="{F2914594-D0E7-405E-984C-C961FA943F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5C7416B2-6389-4A71-9DF4-DA7E14E3EE6D}" type="pres">
      <dgm:prSet presAssocID="{F2914594-D0E7-405E-984C-C961FA943F7F}" presName="Name1" presStyleCnt="0"/>
      <dgm:spPr/>
    </dgm:pt>
    <dgm:pt modelId="{B258D5FD-F25D-44E0-B56D-D4385AD3F1D3}" type="pres">
      <dgm:prSet presAssocID="{F2914594-D0E7-405E-984C-C961FA943F7F}" presName="cycle" presStyleCnt="0"/>
      <dgm:spPr/>
    </dgm:pt>
    <dgm:pt modelId="{C5BB055F-5521-494C-9959-2556628E2AA8}" type="pres">
      <dgm:prSet presAssocID="{F2914594-D0E7-405E-984C-C961FA943F7F}" presName="srcNode" presStyleLbl="node1" presStyleIdx="0" presStyleCnt="3"/>
      <dgm:spPr/>
    </dgm:pt>
    <dgm:pt modelId="{35AC18D8-90A6-4B67-9B76-35B388C5B0D8}" type="pres">
      <dgm:prSet presAssocID="{F2914594-D0E7-405E-984C-C961FA943F7F}" presName="conn" presStyleLbl="parChTrans1D2" presStyleIdx="0" presStyleCnt="1"/>
      <dgm:spPr/>
      <dgm:t>
        <a:bodyPr/>
        <a:lstStyle/>
        <a:p>
          <a:endParaRPr lang="es-MX"/>
        </a:p>
      </dgm:t>
    </dgm:pt>
    <dgm:pt modelId="{F76AE725-3D01-4DF5-ADB5-436DD950CAF1}" type="pres">
      <dgm:prSet presAssocID="{F2914594-D0E7-405E-984C-C961FA943F7F}" presName="extraNode" presStyleLbl="node1" presStyleIdx="0" presStyleCnt="3"/>
      <dgm:spPr/>
    </dgm:pt>
    <dgm:pt modelId="{70C54D7F-99CA-428F-85F9-E92CAF975F05}" type="pres">
      <dgm:prSet presAssocID="{F2914594-D0E7-405E-984C-C961FA943F7F}" presName="dstNode" presStyleLbl="node1" presStyleIdx="0" presStyleCnt="3"/>
      <dgm:spPr/>
    </dgm:pt>
    <dgm:pt modelId="{A0050EF3-F7F1-477B-9CC3-A9A49D966596}" type="pres">
      <dgm:prSet presAssocID="{81600ADA-6250-4F53-B51A-528778A40AC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BD665C-4D40-4E17-B90E-EA01EDA40372}" type="pres">
      <dgm:prSet presAssocID="{81600ADA-6250-4F53-B51A-528778A40AC3}" presName="accent_1" presStyleCnt="0"/>
      <dgm:spPr/>
    </dgm:pt>
    <dgm:pt modelId="{153C4E3A-6AE6-4880-A2BD-090377C346F9}" type="pres">
      <dgm:prSet presAssocID="{81600ADA-6250-4F53-B51A-528778A40AC3}" presName="accentRepeatNode" presStyleLbl="solidFgAcc1" presStyleIdx="0" presStyleCnt="3"/>
      <dgm:spPr/>
    </dgm:pt>
    <dgm:pt modelId="{434F0F22-3103-47E4-B4AF-DC6796498C62}" type="pres">
      <dgm:prSet presAssocID="{21EF3E88-87E2-4BCA-BE4A-D9BAD92A6C5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B8E247-F19C-47D4-B43B-E5B6CFAE0AC9}" type="pres">
      <dgm:prSet presAssocID="{21EF3E88-87E2-4BCA-BE4A-D9BAD92A6C57}" presName="accent_2" presStyleCnt="0"/>
      <dgm:spPr/>
    </dgm:pt>
    <dgm:pt modelId="{2B980836-BA4C-4AB4-809F-4C167AD073CE}" type="pres">
      <dgm:prSet presAssocID="{21EF3E88-87E2-4BCA-BE4A-D9BAD92A6C57}" presName="accentRepeatNode" presStyleLbl="solidFgAcc1" presStyleIdx="1" presStyleCnt="3"/>
      <dgm:spPr/>
    </dgm:pt>
    <dgm:pt modelId="{59A7F09A-18B6-41FC-932E-F89A3BE0DEB7}" type="pres">
      <dgm:prSet presAssocID="{EB4D242A-B0AE-4C26-AC5F-C793F381FF9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55CB83-D79A-41E3-BDC7-54ABB978C554}" type="pres">
      <dgm:prSet presAssocID="{EB4D242A-B0AE-4C26-AC5F-C793F381FF93}" presName="accent_3" presStyleCnt="0"/>
      <dgm:spPr/>
    </dgm:pt>
    <dgm:pt modelId="{B0DE01DE-B364-47CD-9163-8CD64C2FCD45}" type="pres">
      <dgm:prSet presAssocID="{EB4D242A-B0AE-4C26-AC5F-C793F381FF93}" presName="accentRepeatNode" presStyleLbl="solidFgAcc1" presStyleIdx="2" presStyleCnt="3"/>
      <dgm:spPr/>
    </dgm:pt>
  </dgm:ptLst>
  <dgm:cxnLst>
    <dgm:cxn modelId="{C7857D70-866A-408E-B695-CF9CCB1ED9DE}" type="presOf" srcId="{EB4D242A-B0AE-4C26-AC5F-C793F381FF93}" destId="{59A7F09A-18B6-41FC-932E-F89A3BE0DEB7}" srcOrd="0" destOrd="0" presId="urn:microsoft.com/office/officeart/2008/layout/VerticalCurvedList"/>
    <dgm:cxn modelId="{A7E3CA18-7154-4875-BCB4-A07DB5F4A452}" type="presOf" srcId="{81600ADA-6250-4F53-B51A-528778A40AC3}" destId="{A0050EF3-F7F1-477B-9CC3-A9A49D966596}" srcOrd="0" destOrd="0" presId="urn:microsoft.com/office/officeart/2008/layout/VerticalCurvedList"/>
    <dgm:cxn modelId="{910BFC00-A5FD-4728-8284-A0FF4D4DF174}" srcId="{F2914594-D0E7-405E-984C-C961FA943F7F}" destId="{81600ADA-6250-4F53-B51A-528778A40AC3}" srcOrd="0" destOrd="0" parTransId="{7F722960-40D4-4276-A32B-02D19E1A008D}" sibTransId="{41C8E752-6747-4D8E-B8C8-64195B1E4612}"/>
    <dgm:cxn modelId="{659EC3FA-1F15-42AD-8B68-52430ABAA607}" type="presOf" srcId="{F2914594-D0E7-405E-984C-C961FA943F7F}" destId="{D5C3E9CA-73A4-4930-A1C4-9BAF5136AD74}" srcOrd="0" destOrd="0" presId="urn:microsoft.com/office/officeart/2008/layout/VerticalCurvedList"/>
    <dgm:cxn modelId="{A4D4334F-8591-458E-854C-DF1DE3E056E9}" type="presOf" srcId="{41C8E752-6747-4D8E-B8C8-64195B1E4612}" destId="{35AC18D8-90A6-4B67-9B76-35B388C5B0D8}" srcOrd="0" destOrd="0" presId="urn:microsoft.com/office/officeart/2008/layout/VerticalCurvedList"/>
    <dgm:cxn modelId="{173B8B2C-8FE9-40DF-A633-6A379B16BD83}" srcId="{F2914594-D0E7-405E-984C-C961FA943F7F}" destId="{21EF3E88-87E2-4BCA-BE4A-D9BAD92A6C57}" srcOrd="1" destOrd="0" parTransId="{F37F6749-E944-4EDF-BB75-FD00963C861E}" sibTransId="{7140EF25-E890-4272-80B9-4631B101A5E1}"/>
    <dgm:cxn modelId="{3A35C57E-8F32-4BC5-8B6B-E2158E5D9004}" srcId="{F2914594-D0E7-405E-984C-C961FA943F7F}" destId="{EB4D242A-B0AE-4C26-AC5F-C793F381FF93}" srcOrd="2" destOrd="0" parTransId="{D036FC9B-7C22-4F04-8859-46BAD30A9478}" sibTransId="{45150F4D-4DBC-463A-89CB-7836CD0872D3}"/>
    <dgm:cxn modelId="{FD353FAD-4F42-4252-BD9E-5CC5E8B38CAC}" type="presOf" srcId="{21EF3E88-87E2-4BCA-BE4A-D9BAD92A6C57}" destId="{434F0F22-3103-47E4-B4AF-DC6796498C62}" srcOrd="0" destOrd="0" presId="urn:microsoft.com/office/officeart/2008/layout/VerticalCurvedList"/>
    <dgm:cxn modelId="{DED727FA-F85F-4771-AEC5-7424551AA0AC}" type="presParOf" srcId="{D5C3E9CA-73A4-4930-A1C4-9BAF5136AD74}" destId="{5C7416B2-6389-4A71-9DF4-DA7E14E3EE6D}" srcOrd="0" destOrd="0" presId="urn:microsoft.com/office/officeart/2008/layout/VerticalCurvedList"/>
    <dgm:cxn modelId="{D9BC3B93-D29A-4EDF-B4DC-647651D013DD}" type="presParOf" srcId="{5C7416B2-6389-4A71-9DF4-DA7E14E3EE6D}" destId="{B258D5FD-F25D-44E0-B56D-D4385AD3F1D3}" srcOrd="0" destOrd="0" presId="urn:microsoft.com/office/officeart/2008/layout/VerticalCurvedList"/>
    <dgm:cxn modelId="{0AE788BE-2864-40C6-AC01-9231ECFED386}" type="presParOf" srcId="{B258D5FD-F25D-44E0-B56D-D4385AD3F1D3}" destId="{C5BB055F-5521-494C-9959-2556628E2AA8}" srcOrd="0" destOrd="0" presId="urn:microsoft.com/office/officeart/2008/layout/VerticalCurvedList"/>
    <dgm:cxn modelId="{AA5D45A2-9373-4A41-9DD5-669F8E76A863}" type="presParOf" srcId="{B258D5FD-F25D-44E0-B56D-D4385AD3F1D3}" destId="{35AC18D8-90A6-4B67-9B76-35B388C5B0D8}" srcOrd="1" destOrd="0" presId="urn:microsoft.com/office/officeart/2008/layout/VerticalCurvedList"/>
    <dgm:cxn modelId="{B985AFDB-28D6-4FF6-99FF-9A4457CCB551}" type="presParOf" srcId="{B258D5FD-F25D-44E0-B56D-D4385AD3F1D3}" destId="{F76AE725-3D01-4DF5-ADB5-436DD950CAF1}" srcOrd="2" destOrd="0" presId="urn:microsoft.com/office/officeart/2008/layout/VerticalCurvedList"/>
    <dgm:cxn modelId="{A8295072-B708-4B08-9F6E-F07D61F81666}" type="presParOf" srcId="{B258D5FD-F25D-44E0-B56D-D4385AD3F1D3}" destId="{70C54D7F-99CA-428F-85F9-E92CAF975F05}" srcOrd="3" destOrd="0" presId="urn:microsoft.com/office/officeart/2008/layout/VerticalCurvedList"/>
    <dgm:cxn modelId="{1A4F7439-7166-4DB5-9FA1-A7E55FF934F7}" type="presParOf" srcId="{5C7416B2-6389-4A71-9DF4-DA7E14E3EE6D}" destId="{A0050EF3-F7F1-477B-9CC3-A9A49D966596}" srcOrd="1" destOrd="0" presId="urn:microsoft.com/office/officeart/2008/layout/VerticalCurvedList"/>
    <dgm:cxn modelId="{18D75FAE-774B-4BF6-B78D-5C1BAAC8B76B}" type="presParOf" srcId="{5C7416B2-6389-4A71-9DF4-DA7E14E3EE6D}" destId="{82BD665C-4D40-4E17-B90E-EA01EDA40372}" srcOrd="2" destOrd="0" presId="urn:microsoft.com/office/officeart/2008/layout/VerticalCurvedList"/>
    <dgm:cxn modelId="{ED149770-E455-4F0F-B12A-C788E159B0D5}" type="presParOf" srcId="{82BD665C-4D40-4E17-B90E-EA01EDA40372}" destId="{153C4E3A-6AE6-4880-A2BD-090377C346F9}" srcOrd="0" destOrd="0" presId="urn:microsoft.com/office/officeart/2008/layout/VerticalCurvedList"/>
    <dgm:cxn modelId="{EE98CB73-BC89-4389-8825-9F44471773D2}" type="presParOf" srcId="{5C7416B2-6389-4A71-9DF4-DA7E14E3EE6D}" destId="{434F0F22-3103-47E4-B4AF-DC6796498C62}" srcOrd="3" destOrd="0" presId="urn:microsoft.com/office/officeart/2008/layout/VerticalCurvedList"/>
    <dgm:cxn modelId="{BF5EC27C-59EA-4C31-A2DB-A4870EBB0CB0}" type="presParOf" srcId="{5C7416B2-6389-4A71-9DF4-DA7E14E3EE6D}" destId="{69B8E247-F19C-47D4-B43B-E5B6CFAE0AC9}" srcOrd="4" destOrd="0" presId="urn:microsoft.com/office/officeart/2008/layout/VerticalCurvedList"/>
    <dgm:cxn modelId="{8829FB2E-EE46-4F4C-A7E9-FBFD173E696A}" type="presParOf" srcId="{69B8E247-F19C-47D4-B43B-E5B6CFAE0AC9}" destId="{2B980836-BA4C-4AB4-809F-4C167AD073CE}" srcOrd="0" destOrd="0" presId="urn:microsoft.com/office/officeart/2008/layout/VerticalCurvedList"/>
    <dgm:cxn modelId="{781ACCC0-223E-4234-B2D2-F68D18C7AFE9}" type="presParOf" srcId="{5C7416B2-6389-4A71-9DF4-DA7E14E3EE6D}" destId="{59A7F09A-18B6-41FC-932E-F89A3BE0DEB7}" srcOrd="5" destOrd="0" presId="urn:microsoft.com/office/officeart/2008/layout/VerticalCurvedList"/>
    <dgm:cxn modelId="{36D8FD58-6030-4952-8AA8-FC93B7BD6773}" type="presParOf" srcId="{5C7416B2-6389-4A71-9DF4-DA7E14E3EE6D}" destId="{6255CB83-D79A-41E3-BDC7-54ABB978C554}" srcOrd="6" destOrd="0" presId="urn:microsoft.com/office/officeart/2008/layout/VerticalCurvedList"/>
    <dgm:cxn modelId="{8C705F14-B5B4-42DC-ADB1-516ABB20D16C}" type="presParOf" srcId="{6255CB83-D79A-41E3-BDC7-54ABB978C554}" destId="{B0DE01DE-B364-47CD-9163-8CD64C2FCD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25920-D168-8F4F-96B0-2C7B4B6CCAC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4578AF-B6F6-AD48-88BB-36031A55AC4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Código Administrativo</a:t>
          </a:r>
          <a:endParaRPr lang="es-ES" sz="1600" b="1" dirty="0">
            <a:solidFill>
              <a:srgbClr val="000000"/>
            </a:solidFill>
          </a:endParaRPr>
        </a:p>
      </dgm:t>
    </dgm:pt>
    <dgm:pt modelId="{A2258E09-2F87-984B-8B5A-3F68E84A4555}" type="parTrans" cxnId="{19B7BD2C-4BC0-5343-AEEB-4046298E5DC5}">
      <dgm:prSet/>
      <dgm:spPr/>
      <dgm:t>
        <a:bodyPr/>
        <a:lstStyle/>
        <a:p>
          <a:endParaRPr lang="es-ES"/>
        </a:p>
      </dgm:t>
    </dgm:pt>
    <dgm:pt modelId="{ADEEE5B2-BC69-CC4C-9500-1E1E0ED26000}" type="sibTrans" cxnId="{19B7BD2C-4BC0-5343-AEEB-4046298E5DC5}">
      <dgm:prSet/>
      <dgm:spPr/>
      <dgm:t>
        <a:bodyPr/>
        <a:lstStyle/>
        <a:p>
          <a:endParaRPr lang="es-ES"/>
        </a:p>
      </dgm:t>
    </dgm:pt>
    <dgm:pt modelId="{21FEEC8E-9278-C74A-97DD-098E2E1C2B7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Código Financiero</a:t>
          </a:r>
          <a:endParaRPr lang="es-ES" sz="1600" b="1" dirty="0">
            <a:solidFill>
              <a:srgbClr val="000000"/>
            </a:solidFill>
          </a:endParaRPr>
        </a:p>
      </dgm:t>
    </dgm:pt>
    <dgm:pt modelId="{925C4AAB-7E33-FB43-9125-841FF1E5D11A}" type="parTrans" cxnId="{4BFEEAFD-DDE2-4344-8A72-4026D692E2D5}">
      <dgm:prSet/>
      <dgm:spPr/>
      <dgm:t>
        <a:bodyPr/>
        <a:lstStyle/>
        <a:p>
          <a:endParaRPr lang="es-ES"/>
        </a:p>
      </dgm:t>
    </dgm:pt>
    <dgm:pt modelId="{5A43313E-BD9A-DF46-AB42-FE08346205C2}" type="sibTrans" cxnId="{4BFEEAFD-DDE2-4344-8A72-4026D692E2D5}">
      <dgm:prSet/>
      <dgm:spPr/>
      <dgm:t>
        <a:bodyPr/>
        <a:lstStyle/>
        <a:p>
          <a:endParaRPr lang="es-ES"/>
        </a:p>
      </dgm:t>
    </dgm:pt>
    <dgm:pt modelId="{6CA64926-DA30-7E46-BB73-8F3DCDC04541}" type="pres">
      <dgm:prSet presAssocID="{B7525920-D168-8F4F-96B0-2C7B4B6CC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34C777-F8D6-9042-862F-BD13959E7202}" type="pres">
      <dgm:prSet presAssocID="{9F4578AF-B6F6-AD48-88BB-36031A55AC4C}" presName="parentText" presStyleLbl="node1" presStyleIdx="0" presStyleCnt="2" custScaleX="85249" custScaleY="690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B2C36B-CFCE-0946-BE82-DF7553CD87A5}" type="pres">
      <dgm:prSet presAssocID="{ADEEE5B2-BC69-CC4C-9500-1E1E0ED26000}" presName="spacer" presStyleCnt="0"/>
      <dgm:spPr/>
    </dgm:pt>
    <dgm:pt modelId="{5ADBF5CA-1809-B24B-97EA-FB97ED8EA6F8}" type="pres">
      <dgm:prSet presAssocID="{21FEEC8E-9278-C74A-97DD-098E2E1C2B7C}" presName="parentText" presStyleLbl="node1" presStyleIdx="1" presStyleCnt="2" custScaleX="85249" custScaleY="793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026E6D-71E2-44F5-8D80-D689B79C4089}" type="presOf" srcId="{9F4578AF-B6F6-AD48-88BB-36031A55AC4C}" destId="{2E34C777-F8D6-9042-862F-BD13959E7202}" srcOrd="0" destOrd="0" presId="urn:microsoft.com/office/officeart/2005/8/layout/vList2"/>
    <dgm:cxn modelId="{30C9FD7D-2B96-4F36-8BC9-8BAA543739DC}" type="presOf" srcId="{B7525920-D168-8F4F-96B0-2C7B4B6CCACD}" destId="{6CA64926-DA30-7E46-BB73-8F3DCDC04541}" srcOrd="0" destOrd="0" presId="urn:microsoft.com/office/officeart/2005/8/layout/vList2"/>
    <dgm:cxn modelId="{19B7BD2C-4BC0-5343-AEEB-4046298E5DC5}" srcId="{B7525920-D168-8F4F-96B0-2C7B4B6CCACD}" destId="{9F4578AF-B6F6-AD48-88BB-36031A55AC4C}" srcOrd="0" destOrd="0" parTransId="{A2258E09-2F87-984B-8B5A-3F68E84A4555}" sibTransId="{ADEEE5B2-BC69-CC4C-9500-1E1E0ED26000}"/>
    <dgm:cxn modelId="{4BFEEAFD-DDE2-4344-8A72-4026D692E2D5}" srcId="{B7525920-D168-8F4F-96B0-2C7B4B6CCACD}" destId="{21FEEC8E-9278-C74A-97DD-098E2E1C2B7C}" srcOrd="1" destOrd="0" parTransId="{925C4AAB-7E33-FB43-9125-841FF1E5D11A}" sibTransId="{5A43313E-BD9A-DF46-AB42-FE08346205C2}"/>
    <dgm:cxn modelId="{12834DEB-03FC-4140-A918-99E4AC9E0395}" type="presOf" srcId="{21FEEC8E-9278-C74A-97DD-098E2E1C2B7C}" destId="{5ADBF5CA-1809-B24B-97EA-FB97ED8EA6F8}" srcOrd="0" destOrd="0" presId="urn:microsoft.com/office/officeart/2005/8/layout/vList2"/>
    <dgm:cxn modelId="{9081C419-77D5-44F6-BE86-E01996931458}" type="presParOf" srcId="{6CA64926-DA30-7E46-BB73-8F3DCDC04541}" destId="{2E34C777-F8D6-9042-862F-BD13959E7202}" srcOrd="0" destOrd="0" presId="urn:microsoft.com/office/officeart/2005/8/layout/vList2"/>
    <dgm:cxn modelId="{B7D0C6DC-C137-4AA7-B2C0-33E35AD2D69D}" type="presParOf" srcId="{6CA64926-DA30-7E46-BB73-8F3DCDC04541}" destId="{CBB2C36B-CFCE-0946-BE82-DF7553CD87A5}" srcOrd="1" destOrd="0" presId="urn:microsoft.com/office/officeart/2005/8/layout/vList2"/>
    <dgm:cxn modelId="{216F1EB8-6D71-4407-A079-9A3956CDFBA7}" type="presParOf" srcId="{6CA64926-DA30-7E46-BB73-8F3DCDC04541}" destId="{5ADBF5CA-1809-B24B-97EA-FB97ED8EA6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525920-D168-8F4F-96B0-2C7B4B6CCAC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4578AF-B6F6-AD48-88BB-36031A55AC4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Documentos internos</a:t>
          </a:r>
          <a:endParaRPr lang="es-ES" sz="1600" b="1" dirty="0">
            <a:solidFill>
              <a:srgbClr val="000000"/>
            </a:solidFill>
          </a:endParaRPr>
        </a:p>
      </dgm:t>
    </dgm:pt>
    <dgm:pt modelId="{A2258E09-2F87-984B-8B5A-3F68E84A4555}" type="parTrans" cxnId="{19B7BD2C-4BC0-5343-AEEB-4046298E5DC5}">
      <dgm:prSet/>
      <dgm:spPr/>
      <dgm:t>
        <a:bodyPr/>
        <a:lstStyle/>
        <a:p>
          <a:endParaRPr lang="es-ES"/>
        </a:p>
      </dgm:t>
    </dgm:pt>
    <dgm:pt modelId="{ADEEE5B2-BC69-CC4C-9500-1E1E0ED26000}" type="sibTrans" cxnId="{19B7BD2C-4BC0-5343-AEEB-4046298E5DC5}">
      <dgm:prSet/>
      <dgm:spPr/>
      <dgm:t>
        <a:bodyPr/>
        <a:lstStyle/>
        <a:p>
          <a:endParaRPr lang="es-ES"/>
        </a:p>
      </dgm:t>
    </dgm:pt>
    <dgm:pt modelId="{6AA53F07-4209-2C4A-9A67-5037D98E793C}">
      <dgm:prSet phldrT="[Texto]" custT="1"/>
      <dgm:spPr>
        <a:solidFill>
          <a:schemeClr val="bg1">
            <a:lumMod val="7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del Trabajo de los servidores públicos del Estado</a:t>
          </a:r>
          <a:endParaRPr lang="es-ES" sz="1600" b="1" dirty="0">
            <a:solidFill>
              <a:srgbClr val="000000"/>
            </a:solidFill>
          </a:endParaRPr>
        </a:p>
      </dgm:t>
    </dgm:pt>
    <dgm:pt modelId="{C9E4A210-29FC-C944-B3A5-4B43629616AE}" type="sibTrans" cxnId="{ACD8004A-F0C5-4948-8EBB-CF373D814F97}">
      <dgm:prSet/>
      <dgm:spPr/>
      <dgm:t>
        <a:bodyPr/>
        <a:lstStyle/>
        <a:p>
          <a:endParaRPr lang="es-ES"/>
        </a:p>
      </dgm:t>
    </dgm:pt>
    <dgm:pt modelId="{0EB06C1F-BCE9-9844-AF9A-EFB4C8617E7E}" type="parTrans" cxnId="{ACD8004A-F0C5-4948-8EBB-CF373D814F97}">
      <dgm:prSet/>
      <dgm:spPr/>
      <dgm:t>
        <a:bodyPr/>
        <a:lstStyle/>
        <a:p>
          <a:endParaRPr lang="es-ES"/>
        </a:p>
      </dgm:t>
    </dgm:pt>
    <dgm:pt modelId="{6CA64926-DA30-7E46-BB73-8F3DCDC04541}" type="pres">
      <dgm:prSet presAssocID="{B7525920-D168-8F4F-96B0-2C7B4B6CC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2BFDB9-AACA-3E4D-B3DF-048072A4C71F}" type="pres">
      <dgm:prSet presAssocID="{6AA53F07-4209-2C4A-9A67-5037D98E793C}" presName="parentText" presStyleLbl="node1" presStyleIdx="0" presStyleCnt="2" custScaleX="80739" custScaleY="1050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ED242-B81A-C342-943F-FE37D70AE0F9}" type="pres">
      <dgm:prSet presAssocID="{C9E4A210-29FC-C944-B3A5-4B43629616AE}" presName="spacer" presStyleCnt="0"/>
      <dgm:spPr/>
    </dgm:pt>
    <dgm:pt modelId="{2E34C777-F8D6-9042-862F-BD13959E7202}" type="pres">
      <dgm:prSet presAssocID="{9F4578AF-B6F6-AD48-88BB-36031A55AC4C}" presName="parentText" presStyleLbl="node1" presStyleIdx="1" presStyleCnt="2" custScaleX="85249" custScaleY="690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790FF5-4484-43B1-B0A1-6BD77E6BF4EA}" type="presOf" srcId="{9F4578AF-B6F6-AD48-88BB-36031A55AC4C}" destId="{2E34C777-F8D6-9042-862F-BD13959E7202}" srcOrd="0" destOrd="0" presId="urn:microsoft.com/office/officeart/2005/8/layout/vList2"/>
    <dgm:cxn modelId="{19B7BD2C-4BC0-5343-AEEB-4046298E5DC5}" srcId="{B7525920-D168-8F4F-96B0-2C7B4B6CCACD}" destId="{9F4578AF-B6F6-AD48-88BB-36031A55AC4C}" srcOrd="1" destOrd="0" parTransId="{A2258E09-2F87-984B-8B5A-3F68E84A4555}" sibTransId="{ADEEE5B2-BC69-CC4C-9500-1E1E0ED26000}"/>
    <dgm:cxn modelId="{DC7E11A3-CB6E-4828-82B5-FCF4CE4CCD3B}" type="presOf" srcId="{B7525920-D168-8F4F-96B0-2C7B4B6CCACD}" destId="{6CA64926-DA30-7E46-BB73-8F3DCDC04541}" srcOrd="0" destOrd="0" presId="urn:microsoft.com/office/officeart/2005/8/layout/vList2"/>
    <dgm:cxn modelId="{152B3BEC-6E3F-46B2-A7DF-C4CF7B277D56}" type="presOf" srcId="{6AA53F07-4209-2C4A-9A67-5037D98E793C}" destId="{302BFDB9-AACA-3E4D-B3DF-048072A4C71F}" srcOrd="0" destOrd="0" presId="urn:microsoft.com/office/officeart/2005/8/layout/vList2"/>
    <dgm:cxn modelId="{ACD8004A-F0C5-4948-8EBB-CF373D814F97}" srcId="{B7525920-D168-8F4F-96B0-2C7B4B6CCACD}" destId="{6AA53F07-4209-2C4A-9A67-5037D98E793C}" srcOrd="0" destOrd="0" parTransId="{0EB06C1F-BCE9-9844-AF9A-EFB4C8617E7E}" sibTransId="{C9E4A210-29FC-C944-B3A5-4B43629616AE}"/>
    <dgm:cxn modelId="{7BDC8C33-177B-4130-9654-481E226C5DEB}" type="presParOf" srcId="{6CA64926-DA30-7E46-BB73-8F3DCDC04541}" destId="{302BFDB9-AACA-3E4D-B3DF-048072A4C71F}" srcOrd="0" destOrd="0" presId="urn:microsoft.com/office/officeart/2005/8/layout/vList2"/>
    <dgm:cxn modelId="{78C3FF2D-14A8-4402-8B49-11677EEB80F6}" type="presParOf" srcId="{6CA64926-DA30-7E46-BB73-8F3DCDC04541}" destId="{D42ED242-B81A-C342-943F-FE37D70AE0F9}" srcOrd="1" destOrd="0" presId="urn:microsoft.com/office/officeart/2005/8/layout/vList2"/>
    <dgm:cxn modelId="{EF3E0680-1A15-4583-8EDB-B760FB51A5FD}" type="presParOf" srcId="{6CA64926-DA30-7E46-BB73-8F3DCDC04541}" destId="{2E34C777-F8D6-9042-862F-BD13959E72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525920-D168-8F4F-96B0-2C7B4B6CCAC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4578AF-B6F6-AD48-88BB-36031A55AC4C}">
      <dgm:prSet phldrT="[Texto]"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de Contratación Pública</a:t>
          </a:r>
          <a:endParaRPr lang="es-ES" sz="1600" b="1" dirty="0">
            <a:solidFill>
              <a:srgbClr val="000000"/>
            </a:solidFill>
          </a:endParaRPr>
        </a:p>
      </dgm:t>
    </dgm:pt>
    <dgm:pt modelId="{A2258E09-2F87-984B-8B5A-3F68E84A4555}" type="parTrans" cxnId="{19B7BD2C-4BC0-5343-AEEB-4046298E5DC5}">
      <dgm:prSet/>
      <dgm:spPr/>
      <dgm:t>
        <a:bodyPr/>
        <a:lstStyle/>
        <a:p>
          <a:endParaRPr lang="es-ES"/>
        </a:p>
      </dgm:t>
    </dgm:pt>
    <dgm:pt modelId="{ADEEE5B2-BC69-CC4C-9500-1E1E0ED26000}" type="sibTrans" cxnId="{19B7BD2C-4BC0-5343-AEEB-4046298E5DC5}">
      <dgm:prSet/>
      <dgm:spPr/>
      <dgm:t>
        <a:bodyPr/>
        <a:lstStyle/>
        <a:p>
          <a:endParaRPr lang="es-ES"/>
        </a:p>
      </dgm:t>
    </dgm:pt>
    <dgm:pt modelId="{6AA53F07-4209-2C4A-9A67-5037D98E793C}">
      <dgm:prSet phldrT="[Texto]"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de Transparencia</a:t>
          </a:r>
          <a:endParaRPr lang="es-ES" sz="1600" b="1" dirty="0">
            <a:solidFill>
              <a:srgbClr val="000000"/>
            </a:solidFill>
          </a:endParaRPr>
        </a:p>
      </dgm:t>
    </dgm:pt>
    <dgm:pt modelId="{C9E4A210-29FC-C944-B3A5-4B43629616AE}" type="sibTrans" cxnId="{ACD8004A-F0C5-4948-8EBB-CF373D814F97}">
      <dgm:prSet/>
      <dgm:spPr/>
      <dgm:t>
        <a:bodyPr/>
        <a:lstStyle/>
        <a:p>
          <a:endParaRPr lang="es-ES"/>
        </a:p>
      </dgm:t>
    </dgm:pt>
    <dgm:pt modelId="{0EB06C1F-BCE9-9844-AF9A-EFB4C8617E7E}" type="parTrans" cxnId="{ACD8004A-F0C5-4948-8EBB-CF373D814F97}">
      <dgm:prSet/>
      <dgm:spPr/>
      <dgm:t>
        <a:bodyPr/>
        <a:lstStyle/>
        <a:p>
          <a:endParaRPr lang="es-ES"/>
        </a:p>
      </dgm:t>
    </dgm:pt>
    <dgm:pt modelId="{21FEEC8E-9278-C74A-97DD-098E2E1C2B7C}">
      <dgm:prSet phldrT="[Texto]"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de </a:t>
          </a:r>
          <a:r>
            <a:rPr lang="es-ES_tradnl" sz="1600" b="1" dirty="0" smtClean="0">
              <a:solidFill>
                <a:srgbClr val="000000"/>
              </a:solidFill>
            </a:rPr>
            <a:t>Documentos Administrativos del Estado</a:t>
          </a:r>
          <a:endParaRPr lang="es-ES" sz="1600" b="1" dirty="0">
            <a:solidFill>
              <a:srgbClr val="000000"/>
            </a:solidFill>
          </a:endParaRPr>
        </a:p>
      </dgm:t>
    </dgm:pt>
    <dgm:pt modelId="{925C4AAB-7E33-FB43-9125-841FF1E5D11A}" type="parTrans" cxnId="{4BFEEAFD-DDE2-4344-8A72-4026D692E2D5}">
      <dgm:prSet/>
      <dgm:spPr/>
      <dgm:t>
        <a:bodyPr/>
        <a:lstStyle/>
        <a:p>
          <a:endParaRPr lang="es-ES"/>
        </a:p>
      </dgm:t>
    </dgm:pt>
    <dgm:pt modelId="{5A43313E-BD9A-DF46-AB42-FE08346205C2}" type="sibTrans" cxnId="{4BFEEAFD-DDE2-4344-8A72-4026D692E2D5}">
      <dgm:prSet/>
      <dgm:spPr/>
      <dgm:t>
        <a:bodyPr/>
        <a:lstStyle/>
        <a:p>
          <a:endParaRPr lang="es-ES"/>
        </a:p>
      </dgm:t>
    </dgm:pt>
    <dgm:pt modelId="{6CA64926-DA30-7E46-BB73-8F3DCDC04541}" type="pres">
      <dgm:prSet presAssocID="{B7525920-D168-8F4F-96B0-2C7B4B6CC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2BFDB9-AACA-3E4D-B3DF-048072A4C71F}" type="pres">
      <dgm:prSet presAssocID="{6AA53F07-4209-2C4A-9A67-5037D98E793C}" presName="parentText" presStyleLbl="node1" presStyleIdx="0" presStyleCnt="3" custScaleX="83940" custScaleY="663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ED242-B81A-C342-943F-FE37D70AE0F9}" type="pres">
      <dgm:prSet presAssocID="{C9E4A210-29FC-C944-B3A5-4B43629616AE}" presName="spacer" presStyleCnt="0"/>
      <dgm:spPr/>
    </dgm:pt>
    <dgm:pt modelId="{2E34C777-F8D6-9042-862F-BD13959E7202}" type="pres">
      <dgm:prSet presAssocID="{9F4578AF-B6F6-AD48-88BB-36031A55AC4C}" presName="parentText" presStyleLbl="node1" presStyleIdx="1" presStyleCnt="3" custScaleX="85249" custScaleY="690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B2C36B-CFCE-0946-BE82-DF7553CD87A5}" type="pres">
      <dgm:prSet presAssocID="{ADEEE5B2-BC69-CC4C-9500-1E1E0ED26000}" presName="spacer" presStyleCnt="0"/>
      <dgm:spPr/>
    </dgm:pt>
    <dgm:pt modelId="{5ADBF5CA-1809-B24B-97EA-FB97ED8EA6F8}" type="pres">
      <dgm:prSet presAssocID="{21FEEC8E-9278-C74A-97DD-098E2E1C2B7C}" presName="parentText" presStyleLbl="node1" presStyleIdx="2" presStyleCnt="3" custScaleX="85249" custScaleY="793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FEEAFD-DDE2-4344-8A72-4026D692E2D5}" srcId="{B7525920-D168-8F4F-96B0-2C7B4B6CCACD}" destId="{21FEEC8E-9278-C74A-97DD-098E2E1C2B7C}" srcOrd="2" destOrd="0" parTransId="{925C4AAB-7E33-FB43-9125-841FF1E5D11A}" sibTransId="{5A43313E-BD9A-DF46-AB42-FE08346205C2}"/>
    <dgm:cxn modelId="{664B9981-D9BF-4CB5-92A2-7FD2104437D9}" type="presOf" srcId="{9F4578AF-B6F6-AD48-88BB-36031A55AC4C}" destId="{2E34C777-F8D6-9042-862F-BD13959E7202}" srcOrd="0" destOrd="0" presId="urn:microsoft.com/office/officeart/2005/8/layout/vList2"/>
    <dgm:cxn modelId="{4563E80B-0E6F-46EE-B92E-8D5C8E784AB6}" type="presOf" srcId="{6AA53F07-4209-2C4A-9A67-5037D98E793C}" destId="{302BFDB9-AACA-3E4D-B3DF-048072A4C71F}" srcOrd="0" destOrd="0" presId="urn:microsoft.com/office/officeart/2005/8/layout/vList2"/>
    <dgm:cxn modelId="{ACD8004A-F0C5-4948-8EBB-CF373D814F97}" srcId="{B7525920-D168-8F4F-96B0-2C7B4B6CCACD}" destId="{6AA53F07-4209-2C4A-9A67-5037D98E793C}" srcOrd="0" destOrd="0" parTransId="{0EB06C1F-BCE9-9844-AF9A-EFB4C8617E7E}" sibTransId="{C9E4A210-29FC-C944-B3A5-4B43629616AE}"/>
    <dgm:cxn modelId="{6A2E10D8-3D55-4482-88B2-6C5059D5382C}" type="presOf" srcId="{B7525920-D168-8F4F-96B0-2C7B4B6CCACD}" destId="{6CA64926-DA30-7E46-BB73-8F3DCDC04541}" srcOrd="0" destOrd="0" presId="urn:microsoft.com/office/officeart/2005/8/layout/vList2"/>
    <dgm:cxn modelId="{02C6BB4D-D896-4F76-918D-0BC2470B7BC8}" type="presOf" srcId="{21FEEC8E-9278-C74A-97DD-098E2E1C2B7C}" destId="{5ADBF5CA-1809-B24B-97EA-FB97ED8EA6F8}" srcOrd="0" destOrd="0" presId="urn:microsoft.com/office/officeart/2005/8/layout/vList2"/>
    <dgm:cxn modelId="{19B7BD2C-4BC0-5343-AEEB-4046298E5DC5}" srcId="{B7525920-D168-8F4F-96B0-2C7B4B6CCACD}" destId="{9F4578AF-B6F6-AD48-88BB-36031A55AC4C}" srcOrd="1" destOrd="0" parTransId="{A2258E09-2F87-984B-8B5A-3F68E84A4555}" sibTransId="{ADEEE5B2-BC69-CC4C-9500-1E1E0ED26000}"/>
    <dgm:cxn modelId="{8B03D489-F954-4D94-B202-BC23CF428B2A}" type="presParOf" srcId="{6CA64926-DA30-7E46-BB73-8F3DCDC04541}" destId="{302BFDB9-AACA-3E4D-B3DF-048072A4C71F}" srcOrd="0" destOrd="0" presId="urn:microsoft.com/office/officeart/2005/8/layout/vList2"/>
    <dgm:cxn modelId="{A5B33C53-D711-4CD8-BA6B-1A1B6568394F}" type="presParOf" srcId="{6CA64926-DA30-7E46-BB73-8F3DCDC04541}" destId="{D42ED242-B81A-C342-943F-FE37D70AE0F9}" srcOrd="1" destOrd="0" presId="urn:microsoft.com/office/officeart/2005/8/layout/vList2"/>
    <dgm:cxn modelId="{7B090EA2-DB40-40C1-99F6-9FB3668B3886}" type="presParOf" srcId="{6CA64926-DA30-7E46-BB73-8F3DCDC04541}" destId="{2E34C777-F8D6-9042-862F-BD13959E7202}" srcOrd="2" destOrd="0" presId="urn:microsoft.com/office/officeart/2005/8/layout/vList2"/>
    <dgm:cxn modelId="{29F92D0B-E790-402D-BB73-BF8B31A29E0F}" type="presParOf" srcId="{6CA64926-DA30-7E46-BB73-8F3DCDC04541}" destId="{CBB2C36B-CFCE-0946-BE82-DF7553CD87A5}" srcOrd="3" destOrd="0" presId="urn:microsoft.com/office/officeart/2005/8/layout/vList2"/>
    <dgm:cxn modelId="{48572369-6CF9-4EFA-A1AB-DB39B9BDFB1E}" type="presParOf" srcId="{6CA64926-DA30-7E46-BB73-8F3DCDC04541}" destId="{5ADBF5CA-1809-B24B-97EA-FB97ED8EA6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996E51-70D9-4C21-AEB5-B0A45D5687E7}" type="doc">
      <dgm:prSet loTypeId="urn:microsoft.com/office/officeart/2005/8/layout/hList7" loCatId="picture" qsTypeId="urn:microsoft.com/office/officeart/2005/8/quickstyle/simple1" qsCatId="simple" csTypeId="urn:microsoft.com/office/officeart/2005/8/colors/accent5_4" csCatId="accent5" phldr="1"/>
      <dgm:spPr/>
    </dgm:pt>
    <dgm:pt modelId="{CCCA8334-8923-4087-B577-24E762BDF3AF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accent1">
                  <a:lumMod val="50000"/>
                </a:schemeClr>
              </a:solidFill>
            </a:rPr>
            <a:t>IPO</a:t>
          </a:r>
        </a:p>
        <a:p>
          <a:r>
            <a:rPr lang="es-MX" sz="1800" dirty="0" smtClean="0">
              <a:solidFill>
                <a:schemeClr val="accent1">
                  <a:lumMod val="50000"/>
                </a:schemeClr>
              </a:solidFill>
            </a:rPr>
            <a:t>48 requerimientos</a:t>
          </a:r>
        </a:p>
        <a:p>
          <a:r>
            <a:rPr lang="es-MX" sz="1800" dirty="0" smtClean="0">
              <a:solidFill>
                <a:schemeClr val="accent1">
                  <a:lumMod val="50000"/>
                </a:schemeClr>
              </a:solidFill>
            </a:rPr>
            <a:t>Art. 70 </a:t>
          </a:r>
          <a:r>
            <a:rPr lang="es-MX" sz="1800" dirty="0" err="1" smtClean="0">
              <a:solidFill>
                <a:schemeClr val="accent1">
                  <a:lumMod val="50000"/>
                </a:schemeClr>
              </a:solidFill>
            </a:rPr>
            <a:t>LGTyAIP</a:t>
          </a:r>
          <a:endParaRPr lang="es-MX" sz="1800" dirty="0" smtClean="0"/>
        </a:p>
      </dgm:t>
    </dgm:pt>
    <dgm:pt modelId="{DD5055C7-CCEB-47AC-8868-968E55BCAB03}" type="parTrans" cxnId="{F81B0C13-70B9-425C-A910-558C6133ACD3}">
      <dgm:prSet/>
      <dgm:spPr/>
      <dgm:t>
        <a:bodyPr/>
        <a:lstStyle/>
        <a:p>
          <a:endParaRPr lang="es-MX"/>
        </a:p>
      </dgm:t>
    </dgm:pt>
    <dgm:pt modelId="{EFA3FBB2-390F-42BE-8B9B-DA81E639B37E}" type="sibTrans" cxnId="{F81B0C13-70B9-425C-A910-558C6133ACD3}">
      <dgm:prSet/>
      <dgm:spPr/>
      <dgm:t>
        <a:bodyPr/>
        <a:lstStyle/>
        <a:p>
          <a:endParaRPr lang="es-MX"/>
        </a:p>
      </dgm:t>
    </dgm:pt>
    <dgm:pt modelId="{7C3F2D19-934C-4160-AD36-49FD4E0C500B}">
      <dgm:prSet custT="1"/>
      <dgm:spPr/>
      <dgm:t>
        <a:bodyPr/>
        <a:lstStyle/>
        <a:p>
          <a:r>
            <a:rPr lang="es-MX" sz="1800" dirty="0" smtClean="0"/>
            <a:t>Fideicomisos: 8 </a:t>
          </a:r>
          <a:r>
            <a:rPr lang="es-MX" sz="1800" dirty="0" smtClean="0"/>
            <a:t>Obligaciones adicionales Art. </a:t>
          </a:r>
          <a:r>
            <a:rPr lang="es-MX" sz="1800" dirty="0" smtClean="0"/>
            <a:t>101</a:t>
          </a:r>
        </a:p>
        <a:p>
          <a:r>
            <a:rPr lang="es-MX" sz="1800" dirty="0" smtClean="0"/>
            <a:t>Sindicatos; 8 obligaciones adicionales, Art. 102</a:t>
          </a:r>
        </a:p>
        <a:p>
          <a:r>
            <a:rPr lang="es-MX" sz="1800" dirty="0" err="1" smtClean="0"/>
            <a:t>LTyAIPEMy</a:t>
          </a:r>
          <a:r>
            <a:rPr lang="es-MX" sz="1800" dirty="0" smtClean="0"/>
            <a:t> M</a:t>
          </a:r>
        </a:p>
        <a:p>
          <a:endParaRPr lang="es-MX" sz="1800" dirty="0"/>
        </a:p>
      </dgm:t>
    </dgm:pt>
    <dgm:pt modelId="{79DCDEE7-05EE-49CF-A2EC-9839ECCA0DA5}" type="parTrans" cxnId="{A00B8C1D-0A8F-42CD-8776-E63236472C79}">
      <dgm:prSet/>
      <dgm:spPr/>
      <dgm:t>
        <a:bodyPr/>
        <a:lstStyle/>
        <a:p>
          <a:endParaRPr lang="es-MX"/>
        </a:p>
      </dgm:t>
    </dgm:pt>
    <dgm:pt modelId="{1F62EF3E-4865-460E-BF90-F32EAC5EDB53}" type="sibTrans" cxnId="{A00B8C1D-0A8F-42CD-8776-E63236472C79}">
      <dgm:prSet/>
      <dgm:spPr/>
      <dgm:t>
        <a:bodyPr/>
        <a:lstStyle/>
        <a:p>
          <a:endParaRPr lang="es-MX"/>
        </a:p>
      </dgm:t>
    </dgm:pt>
    <dgm:pt modelId="{5C9C5706-C5DA-4D1B-B355-0340F9472CE2}">
      <dgm:prSet/>
      <dgm:spPr/>
      <dgm:t>
        <a:bodyPr/>
        <a:lstStyle/>
        <a:p>
          <a:r>
            <a:rPr lang="es-MX" dirty="0" smtClean="0"/>
            <a:t>La información que el INFOEM considere relevante</a:t>
          </a:r>
          <a:endParaRPr lang="es-MX" dirty="0"/>
        </a:p>
      </dgm:t>
    </dgm:pt>
    <dgm:pt modelId="{66FC4BB4-A44D-43EF-AEF5-C03E4D3F7032}" type="parTrans" cxnId="{F3DFF49B-6F35-4694-A57B-260B9936428E}">
      <dgm:prSet/>
      <dgm:spPr/>
      <dgm:t>
        <a:bodyPr/>
        <a:lstStyle/>
        <a:p>
          <a:endParaRPr lang="es-MX"/>
        </a:p>
      </dgm:t>
    </dgm:pt>
    <dgm:pt modelId="{7DFBB4C6-4CCF-453D-94D2-8FC3779DC282}" type="sibTrans" cxnId="{F3DFF49B-6F35-4694-A57B-260B9936428E}">
      <dgm:prSet/>
      <dgm:spPr/>
      <dgm:t>
        <a:bodyPr/>
        <a:lstStyle/>
        <a:p>
          <a:endParaRPr lang="es-MX"/>
        </a:p>
      </dgm:t>
    </dgm:pt>
    <dgm:pt modelId="{DC725D8A-B231-44A9-8B5F-104BF1F97924}" type="pres">
      <dgm:prSet presAssocID="{C9996E51-70D9-4C21-AEB5-B0A45D5687E7}" presName="Name0" presStyleCnt="0">
        <dgm:presLayoutVars>
          <dgm:dir/>
          <dgm:resizeHandles val="exact"/>
        </dgm:presLayoutVars>
      </dgm:prSet>
      <dgm:spPr/>
    </dgm:pt>
    <dgm:pt modelId="{8E03CDD5-9CEF-4760-B6CD-C596CF9DF65E}" type="pres">
      <dgm:prSet presAssocID="{C9996E51-70D9-4C21-AEB5-B0A45D5687E7}" presName="fgShape" presStyleLbl="fgShp" presStyleIdx="0" presStyleCnt="1"/>
      <dgm:spPr/>
    </dgm:pt>
    <dgm:pt modelId="{BED60DCF-8E01-457A-A270-360F76272485}" type="pres">
      <dgm:prSet presAssocID="{C9996E51-70D9-4C21-AEB5-B0A45D5687E7}" presName="linComp" presStyleCnt="0"/>
      <dgm:spPr/>
    </dgm:pt>
    <dgm:pt modelId="{6FE09820-06E1-478B-914D-A564583DE932}" type="pres">
      <dgm:prSet presAssocID="{CCCA8334-8923-4087-B577-24E762BDF3AF}" presName="compNode" presStyleCnt="0"/>
      <dgm:spPr/>
    </dgm:pt>
    <dgm:pt modelId="{695914A6-8B36-414C-8772-2FCFC090BEA3}" type="pres">
      <dgm:prSet presAssocID="{CCCA8334-8923-4087-B577-24E762BDF3AF}" presName="bkgdShape" presStyleLbl="node1" presStyleIdx="0" presStyleCnt="3"/>
      <dgm:spPr/>
      <dgm:t>
        <a:bodyPr/>
        <a:lstStyle/>
        <a:p>
          <a:endParaRPr lang="es-MX"/>
        </a:p>
      </dgm:t>
    </dgm:pt>
    <dgm:pt modelId="{AAF3C37E-1B5C-4CF1-BB42-FA99E144FA06}" type="pres">
      <dgm:prSet presAssocID="{CCCA8334-8923-4087-B577-24E762BDF3A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B61665-F0D6-497A-8FB5-0F74B110CEBF}" type="pres">
      <dgm:prSet presAssocID="{CCCA8334-8923-4087-B577-24E762BDF3AF}" presName="invisiNode" presStyleLbl="node1" presStyleIdx="0" presStyleCnt="3"/>
      <dgm:spPr/>
    </dgm:pt>
    <dgm:pt modelId="{0EC24C46-572B-4156-BB96-2A11F2E566F2}" type="pres">
      <dgm:prSet presAssocID="{CCCA8334-8923-4087-B577-24E762BDF3A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MX"/>
        </a:p>
      </dgm:t>
    </dgm:pt>
    <dgm:pt modelId="{D114C052-CCCC-458E-9746-039689BEFA02}" type="pres">
      <dgm:prSet presAssocID="{EFA3FBB2-390F-42BE-8B9B-DA81E639B37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B279552-A210-4124-80AC-0806B5E760E9}" type="pres">
      <dgm:prSet presAssocID="{7C3F2D19-934C-4160-AD36-49FD4E0C500B}" presName="compNode" presStyleCnt="0"/>
      <dgm:spPr/>
    </dgm:pt>
    <dgm:pt modelId="{C1870A4D-2C52-4344-A9AD-7F00542D68ED}" type="pres">
      <dgm:prSet presAssocID="{7C3F2D19-934C-4160-AD36-49FD4E0C500B}" presName="bkgdShape" presStyleLbl="node1" presStyleIdx="1" presStyleCnt="3"/>
      <dgm:spPr/>
      <dgm:t>
        <a:bodyPr/>
        <a:lstStyle/>
        <a:p>
          <a:endParaRPr lang="es-MX"/>
        </a:p>
      </dgm:t>
    </dgm:pt>
    <dgm:pt modelId="{7EF26565-A8BA-4F11-968D-F2EEE1FE424A}" type="pres">
      <dgm:prSet presAssocID="{7C3F2D19-934C-4160-AD36-49FD4E0C500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8A3BB4-3C47-4F76-B386-DB8EA45C5ECB}" type="pres">
      <dgm:prSet presAssocID="{7C3F2D19-934C-4160-AD36-49FD4E0C500B}" presName="invisiNode" presStyleLbl="node1" presStyleIdx="1" presStyleCnt="3"/>
      <dgm:spPr/>
    </dgm:pt>
    <dgm:pt modelId="{8E774454-740A-4C69-9372-CDB4AA712514}" type="pres">
      <dgm:prSet presAssocID="{7C3F2D19-934C-4160-AD36-49FD4E0C500B}" presName="imagNode" presStyleLbl="fgImgPlace1" presStyleIdx="1" presStyleCnt="3" custFlipHor="1" custScaleX="3575" custScaleY="3575"/>
      <dgm:spPr/>
    </dgm:pt>
    <dgm:pt modelId="{139C66CB-2EA4-4513-8512-871A907A709A}" type="pres">
      <dgm:prSet presAssocID="{1F62EF3E-4865-460E-BF90-F32EAC5EDB5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EF5B8A5-BCCA-4954-BA46-2E0BB985A272}" type="pres">
      <dgm:prSet presAssocID="{5C9C5706-C5DA-4D1B-B355-0340F9472CE2}" presName="compNode" presStyleCnt="0"/>
      <dgm:spPr/>
    </dgm:pt>
    <dgm:pt modelId="{C2F52053-0427-44DD-8BEC-728565DFF597}" type="pres">
      <dgm:prSet presAssocID="{5C9C5706-C5DA-4D1B-B355-0340F9472CE2}" presName="bkgdShape" presStyleLbl="node1" presStyleIdx="2" presStyleCnt="3"/>
      <dgm:spPr/>
      <dgm:t>
        <a:bodyPr/>
        <a:lstStyle/>
        <a:p>
          <a:endParaRPr lang="es-MX"/>
        </a:p>
      </dgm:t>
    </dgm:pt>
    <dgm:pt modelId="{987197B7-CD60-4BD7-8EAB-369D6A70B1D0}" type="pres">
      <dgm:prSet presAssocID="{5C9C5706-C5DA-4D1B-B355-0340F9472CE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EF2D47-79C4-4F3E-A9B1-8B7B0743FAC9}" type="pres">
      <dgm:prSet presAssocID="{5C9C5706-C5DA-4D1B-B355-0340F9472CE2}" presName="invisiNode" presStyleLbl="node1" presStyleIdx="2" presStyleCnt="3"/>
      <dgm:spPr/>
    </dgm:pt>
    <dgm:pt modelId="{F964D4AD-8155-4AAB-B130-F1F3FEFB1820}" type="pres">
      <dgm:prSet presAssocID="{5C9C5706-C5DA-4D1B-B355-0340F9472CE2}" presName="imagNode" presStyleLbl="fgImgPlac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</dgm:ptLst>
  <dgm:cxnLst>
    <dgm:cxn modelId="{609C4846-C7DE-44D2-A2A4-5103272CA135}" type="presOf" srcId="{EFA3FBB2-390F-42BE-8B9B-DA81E639B37E}" destId="{D114C052-CCCC-458E-9746-039689BEFA02}" srcOrd="0" destOrd="0" presId="urn:microsoft.com/office/officeart/2005/8/layout/hList7"/>
    <dgm:cxn modelId="{D92002B4-0A8F-4EE7-918C-B543C21E7375}" type="presOf" srcId="{7C3F2D19-934C-4160-AD36-49FD4E0C500B}" destId="{C1870A4D-2C52-4344-A9AD-7F00542D68ED}" srcOrd="0" destOrd="0" presId="urn:microsoft.com/office/officeart/2005/8/layout/hList7"/>
    <dgm:cxn modelId="{F409E415-5207-4F1C-8138-06979C813062}" type="presOf" srcId="{5C9C5706-C5DA-4D1B-B355-0340F9472CE2}" destId="{987197B7-CD60-4BD7-8EAB-369D6A70B1D0}" srcOrd="1" destOrd="0" presId="urn:microsoft.com/office/officeart/2005/8/layout/hList7"/>
    <dgm:cxn modelId="{F81B0C13-70B9-425C-A910-558C6133ACD3}" srcId="{C9996E51-70D9-4C21-AEB5-B0A45D5687E7}" destId="{CCCA8334-8923-4087-B577-24E762BDF3AF}" srcOrd="0" destOrd="0" parTransId="{DD5055C7-CCEB-47AC-8868-968E55BCAB03}" sibTransId="{EFA3FBB2-390F-42BE-8B9B-DA81E639B37E}"/>
    <dgm:cxn modelId="{51F934A1-2729-4464-AF31-38C8F923D24F}" type="presOf" srcId="{5C9C5706-C5DA-4D1B-B355-0340F9472CE2}" destId="{C2F52053-0427-44DD-8BEC-728565DFF597}" srcOrd="0" destOrd="0" presId="urn:microsoft.com/office/officeart/2005/8/layout/hList7"/>
    <dgm:cxn modelId="{6F51FAD9-2F84-4C37-898E-830127925CB4}" type="presOf" srcId="{CCCA8334-8923-4087-B577-24E762BDF3AF}" destId="{AAF3C37E-1B5C-4CF1-BB42-FA99E144FA06}" srcOrd="1" destOrd="0" presId="urn:microsoft.com/office/officeart/2005/8/layout/hList7"/>
    <dgm:cxn modelId="{55EF4F36-0C8A-440F-99F9-04FA9171368D}" type="presOf" srcId="{1F62EF3E-4865-460E-BF90-F32EAC5EDB53}" destId="{139C66CB-2EA4-4513-8512-871A907A709A}" srcOrd="0" destOrd="0" presId="urn:microsoft.com/office/officeart/2005/8/layout/hList7"/>
    <dgm:cxn modelId="{D9F5CDD1-00EC-4E5E-9D71-CC591A0CD5AA}" type="presOf" srcId="{7C3F2D19-934C-4160-AD36-49FD4E0C500B}" destId="{7EF26565-A8BA-4F11-968D-F2EEE1FE424A}" srcOrd="1" destOrd="0" presId="urn:microsoft.com/office/officeart/2005/8/layout/hList7"/>
    <dgm:cxn modelId="{A00B8C1D-0A8F-42CD-8776-E63236472C79}" srcId="{C9996E51-70D9-4C21-AEB5-B0A45D5687E7}" destId="{7C3F2D19-934C-4160-AD36-49FD4E0C500B}" srcOrd="1" destOrd="0" parTransId="{79DCDEE7-05EE-49CF-A2EC-9839ECCA0DA5}" sibTransId="{1F62EF3E-4865-460E-BF90-F32EAC5EDB53}"/>
    <dgm:cxn modelId="{C3E25887-7FE7-4DB0-9B03-2EB63B5071DC}" type="presOf" srcId="{C9996E51-70D9-4C21-AEB5-B0A45D5687E7}" destId="{DC725D8A-B231-44A9-8B5F-104BF1F97924}" srcOrd="0" destOrd="0" presId="urn:microsoft.com/office/officeart/2005/8/layout/hList7"/>
    <dgm:cxn modelId="{53D21DED-C5CD-48B3-A426-D66854EFB679}" type="presOf" srcId="{CCCA8334-8923-4087-B577-24E762BDF3AF}" destId="{695914A6-8B36-414C-8772-2FCFC090BEA3}" srcOrd="0" destOrd="0" presId="urn:microsoft.com/office/officeart/2005/8/layout/hList7"/>
    <dgm:cxn modelId="{F3DFF49B-6F35-4694-A57B-260B9936428E}" srcId="{C9996E51-70D9-4C21-AEB5-B0A45D5687E7}" destId="{5C9C5706-C5DA-4D1B-B355-0340F9472CE2}" srcOrd="2" destOrd="0" parTransId="{66FC4BB4-A44D-43EF-AEF5-C03E4D3F7032}" sibTransId="{7DFBB4C6-4CCF-453D-94D2-8FC3779DC282}"/>
    <dgm:cxn modelId="{A35DC775-66C3-4836-8D1A-42C98FB9694F}" type="presParOf" srcId="{DC725D8A-B231-44A9-8B5F-104BF1F97924}" destId="{8E03CDD5-9CEF-4760-B6CD-C596CF9DF65E}" srcOrd="0" destOrd="0" presId="urn:microsoft.com/office/officeart/2005/8/layout/hList7"/>
    <dgm:cxn modelId="{65D984A3-F2FB-4884-A953-B5043F847ED9}" type="presParOf" srcId="{DC725D8A-B231-44A9-8B5F-104BF1F97924}" destId="{BED60DCF-8E01-457A-A270-360F76272485}" srcOrd="1" destOrd="0" presId="urn:microsoft.com/office/officeart/2005/8/layout/hList7"/>
    <dgm:cxn modelId="{C843F43F-C74C-4CDC-9A88-4826A09EE5AB}" type="presParOf" srcId="{BED60DCF-8E01-457A-A270-360F76272485}" destId="{6FE09820-06E1-478B-914D-A564583DE932}" srcOrd="0" destOrd="0" presId="urn:microsoft.com/office/officeart/2005/8/layout/hList7"/>
    <dgm:cxn modelId="{A24D308A-0206-4F7A-A269-F169E63CA9D6}" type="presParOf" srcId="{6FE09820-06E1-478B-914D-A564583DE932}" destId="{695914A6-8B36-414C-8772-2FCFC090BEA3}" srcOrd="0" destOrd="0" presId="urn:microsoft.com/office/officeart/2005/8/layout/hList7"/>
    <dgm:cxn modelId="{CB86064D-3494-4904-A9B0-22CB7AA2C70D}" type="presParOf" srcId="{6FE09820-06E1-478B-914D-A564583DE932}" destId="{AAF3C37E-1B5C-4CF1-BB42-FA99E144FA06}" srcOrd="1" destOrd="0" presId="urn:microsoft.com/office/officeart/2005/8/layout/hList7"/>
    <dgm:cxn modelId="{ACB67969-05A2-4126-99FD-D219CBFF6031}" type="presParOf" srcId="{6FE09820-06E1-478B-914D-A564583DE932}" destId="{A2B61665-F0D6-497A-8FB5-0F74B110CEBF}" srcOrd="2" destOrd="0" presId="urn:microsoft.com/office/officeart/2005/8/layout/hList7"/>
    <dgm:cxn modelId="{EF95A332-D48D-4C61-B641-621558FD1EDB}" type="presParOf" srcId="{6FE09820-06E1-478B-914D-A564583DE932}" destId="{0EC24C46-572B-4156-BB96-2A11F2E566F2}" srcOrd="3" destOrd="0" presId="urn:microsoft.com/office/officeart/2005/8/layout/hList7"/>
    <dgm:cxn modelId="{A5A75D0C-6F60-4249-AD8C-2C1661A96762}" type="presParOf" srcId="{BED60DCF-8E01-457A-A270-360F76272485}" destId="{D114C052-CCCC-458E-9746-039689BEFA02}" srcOrd="1" destOrd="0" presId="urn:microsoft.com/office/officeart/2005/8/layout/hList7"/>
    <dgm:cxn modelId="{E56590A2-EBAF-45AA-A031-0201B8EA2462}" type="presParOf" srcId="{BED60DCF-8E01-457A-A270-360F76272485}" destId="{5B279552-A210-4124-80AC-0806B5E760E9}" srcOrd="2" destOrd="0" presId="urn:microsoft.com/office/officeart/2005/8/layout/hList7"/>
    <dgm:cxn modelId="{68846A42-8B1F-4051-A637-3749CC557E6D}" type="presParOf" srcId="{5B279552-A210-4124-80AC-0806B5E760E9}" destId="{C1870A4D-2C52-4344-A9AD-7F00542D68ED}" srcOrd="0" destOrd="0" presId="urn:microsoft.com/office/officeart/2005/8/layout/hList7"/>
    <dgm:cxn modelId="{1233E7CC-C108-4058-8EA4-898A918151C8}" type="presParOf" srcId="{5B279552-A210-4124-80AC-0806B5E760E9}" destId="{7EF26565-A8BA-4F11-968D-F2EEE1FE424A}" srcOrd="1" destOrd="0" presId="urn:microsoft.com/office/officeart/2005/8/layout/hList7"/>
    <dgm:cxn modelId="{8C02989A-2EA2-4A18-BC4D-A7898F26E763}" type="presParOf" srcId="{5B279552-A210-4124-80AC-0806B5E760E9}" destId="{9D8A3BB4-3C47-4F76-B386-DB8EA45C5ECB}" srcOrd="2" destOrd="0" presId="urn:microsoft.com/office/officeart/2005/8/layout/hList7"/>
    <dgm:cxn modelId="{B95AC5FB-FFED-459E-811A-E6F60DF914B0}" type="presParOf" srcId="{5B279552-A210-4124-80AC-0806B5E760E9}" destId="{8E774454-740A-4C69-9372-CDB4AA712514}" srcOrd="3" destOrd="0" presId="urn:microsoft.com/office/officeart/2005/8/layout/hList7"/>
    <dgm:cxn modelId="{B81F6377-FB44-47AB-9AA9-74425BA2035F}" type="presParOf" srcId="{BED60DCF-8E01-457A-A270-360F76272485}" destId="{139C66CB-2EA4-4513-8512-871A907A709A}" srcOrd="3" destOrd="0" presId="urn:microsoft.com/office/officeart/2005/8/layout/hList7"/>
    <dgm:cxn modelId="{223486F2-82BF-4C87-A6F1-CA3EF1B91C67}" type="presParOf" srcId="{BED60DCF-8E01-457A-A270-360F76272485}" destId="{6EF5B8A5-BCCA-4954-BA46-2E0BB985A272}" srcOrd="4" destOrd="0" presId="urn:microsoft.com/office/officeart/2005/8/layout/hList7"/>
    <dgm:cxn modelId="{492E7343-4D77-436D-B0F0-BD2662B59016}" type="presParOf" srcId="{6EF5B8A5-BCCA-4954-BA46-2E0BB985A272}" destId="{C2F52053-0427-44DD-8BEC-728565DFF597}" srcOrd="0" destOrd="0" presId="urn:microsoft.com/office/officeart/2005/8/layout/hList7"/>
    <dgm:cxn modelId="{DDBD794C-F0E8-40C9-A49C-FDF9408039E8}" type="presParOf" srcId="{6EF5B8A5-BCCA-4954-BA46-2E0BB985A272}" destId="{987197B7-CD60-4BD7-8EAB-369D6A70B1D0}" srcOrd="1" destOrd="0" presId="urn:microsoft.com/office/officeart/2005/8/layout/hList7"/>
    <dgm:cxn modelId="{7E73F6CD-FC81-4298-89EE-A50466E08BDB}" type="presParOf" srcId="{6EF5B8A5-BCCA-4954-BA46-2E0BB985A272}" destId="{BDEF2D47-79C4-4F3E-A9B1-8B7B0743FAC9}" srcOrd="2" destOrd="0" presId="urn:microsoft.com/office/officeart/2005/8/layout/hList7"/>
    <dgm:cxn modelId="{C1FC7AD9-7CD3-491B-B920-5E6CE3A5C6DF}" type="presParOf" srcId="{6EF5B8A5-BCCA-4954-BA46-2E0BB985A272}" destId="{F964D4AD-8155-4AAB-B130-F1F3FEFB18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2EFFD3-703F-42D2-B2D4-758207FDBED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A7E0563-1790-4C6D-AE3C-BF8F0CF3470F}">
      <dgm:prSet phldrT="[Texto]"/>
      <dgm:spPr/>
      <dgm:t>
        <a:bodyPr/>
        <a:lstStyle/>
        <a:p>
          <a:r>
            <a:rPr lang="es-MX" dirty="0" smtClean="0"/>
            <a:t>Cualquier persona </a:t>
          </a:r>
          <a:endParaRPr lang="es-MX" dirty="0"/>
        </a:p>
      </dgm:t>
    </dgm:pt>
    <dgm:pt modelId="{21882308-3CD2-4C1C-A583-D24CE1465233}" type="parTrans" cxnId="{F676EE93-EF1F-485F-A9F5-8A81FACF8AA3}">
      <dgm:prSet/>
      <dgm:spPr/>
      <dgm:t>
        <a:bodyPr/>
        <a:lstStyle/>
        <a:p>
          <a:endParaRPr lang="es-MX"/>
        </a:p>
      </dgm:t>
    </dgm:pt>
    <dgm:pt modelId="{599DC55A-9C0D-4D02-8C9C-36D7DCEFD6E7}" type="sibTrans" cxnId="{F676EE93-EF1F-485F-A9F5-8A81FACF8AA3}">
      <dgm:prSet/>
      <dgm:spPr/>
      <dgm:t>
        <a:bodyPr/>
        <a:lstStyle/>
        <a:p>
          <a:endParaRPr lang="es-MX"/>
        </a:p>
      </dgm:t>
    </dgm:pt>
    <dgm:pt modelId="{2420F657-DB9F-4F1D-B4EF-941788DCEE70}">
      <dgm:prSet phldrT="[Texto]"/>
      <dgm:spPr/>
      <dgm:t>
        <a:bodyPr/>
        <a:lstStyle/>
        <a:p>
          <a:r>
            <a:rPr lang="es-MX" dirty="0" smtClean="0"/>
            <a:t>Presenta una denuncia</a:t>
          </a:r>
          <a:endParaRPr lang="es-MX" dirty="0"/>
        </a:p>
      </dgm:t>
    </dgm:pt>
    <dgm:pt modelId="{416D7E69-774F-449C-9152-13EB37D27889}" type="parTrans" cxnId="{6B327E2C-CEAF-4B07-A21F-BC901119BFF1}">
      <dgm:prSet/>
      <dgm:spPr/>
      <dgm:t>
        <a:bodyPr/>
        <a:lstStyle/>
        <a:p>
          <a:endParaRPr lang="es-MX"/>
        </a:p>
      </dgm:t>
    </dgm:pt>
    <dgm:pt modelId="{341632F6-7BB7-4171-965A-849F5D557C61}" type="sibTrans" cxnId="{6B327E2C-CEAF-4B07-A21F-BC901119BFF1}">
      <dgm:prSet/>
      <dgm:spPr/>
      <dgm:t>
        <a:bodyPr/>
        <a:lstStyle/>
        <a:p>
          <a:endParaRPr lang="es-MX"/>
        </a:p>
      </dgm:t>
    </dgm:pt>
    <dgm:pt modelId="{BDBA3694-E9B0-49EB-B356-1DD658C94D5E}">
      <dgm:prSet phldrT="[Texto]"/>
      <dgm:spPr/>
      <dgm:t>
        <a:bodyPr/>
        <a:lstStyle/>
        <a:p>
          <a:r>
            <a:rPr lang="es-MX" dirty="0" smtClean="0"/>
            <a:t>INFOEM</a:t>
          </a:r>
          <a:endParaRPr lang="es-MX" dirty="0"/>
        </a:p>
      </dgm:t>
    </dgm:pt>
    <dgm:pt modelId="{83EE2E28-1BA8-439D-A344-45515802FE88}" type="parTrans" cxnId="{3B07831E-F953-4362-92BE-D9BB40984EE7}">
      <dgm:prSet/>
      <dgm:spPr/>
      <dgm:t>
        <a:bodyPr/>
        <a:lstStyle/>
        <a:p>
          <a:endParaRPr lang="es-MX"/>
        </a:p>
      </dgm:t>
    </dgm:pt>
    <dgm:pt modelId="{459D19CF-F278-4F2B-B1A7-46E4FB2F6889}" type="sibTrans" cxnId="{3B07831E-F953-4362-92BE-D9BB40984EE7}">
      <dgm:prSet/>
      <dgm:spPr/>
      <dgm:t>
        <a:bodyPr/>
        <a:lstStyle/>
        <a:p>
          <a:endParaRPr lang="es-MX"/>
        </a:p>
      </dgm:t>
    </dgm:pt>
    <dgm:pt modelId="{06BFFDC5-1C27-4A30-8B7D-869EBF89150E}">
      <dgm:prSet phldrT="[Texto]"/>
      <dgm:spPr/>
      <dgm:t>
        <a:bodyPr/>
        <a:lstStyle/>
        <a:p>
          <a:r>
            <a:rPr lang="es-MX" dirty="0" smtClean="0"/>
            <a:t>Tres días para admitir</a:t>
          </a:r>
          <a:endParaRPr lang="es-MX" dirty="0"/>
        </a:p>
      </dgm:t>
    </dgm:pt>
    <dgm:pt modelId="{88D111CC-D6D3-4C04-9887-A904F173256F}" type="parTrans" cxnId="{9005091B-2B34-49BE-9DA6-114B599B0E20}">
      <dgm:prSet/>
      <dgm:spPr/>
      <dgm:t>
        <a:bodyPr/>
        <a:lstStyle/>
        <a:p>
          <a:endParaRPr lang="es-MX"/>
        </a:p>
      </dgm:t>
    </dgm:pt>
    <dgm:pt modelId="{DC188E65-CB95-4B12-8F95-E367574E0C88}" type="sibTrans" cxnId="{9005091B-2B34-49BE-9DA6-114B599B0E20}">
      <dgm:prSet/>
      <dgm:spPr/>
      <dgm:t>
        <a:bodyPr/>
        <a:lstStyle/>
        <a:p>
          <a:endParaRPr lang="es-MX"/>
        </a:p>
      </dgm:t>
    </dgm:pt>
    <dgm:pt modelId="{31D2FA10-34AC-4853-AC91-C61688F3C30B}">
      <dgm:prSet phldrT="[Texto]"/>
      <dgm:spPr/>
      <dgm:t>
        <a:bodyPr/>
        <a:lstStyle/>
        <a:p>
          <a:r>
            <a:rPr lang="es-MX" dirty="0" smtClean="0"/>
            <a:t>Tres días del SO para Informe</a:t>
          </a:r>
          <a:endParaRPr lang="es-MX" dirty="0"/>
        </a:p>
      </dgm:t>
    </dgm:pt>
    <dgm:pt modelId="{0251DCD9-1691-47FF-9395-D54D754C4CF5}" type="parTrans" cxnId="{BBA04BE2-C405-49D5-803A-736BBB812D3B}">
      <dgm:prSet/>
      <dgm:spPr/>
      <dgm:t>
        <a:bodyPr/>
        <a:lstStyle/>
        <a:p>
          <a:endParaRPr lang="es-MX"/>
        </a:p>
      </dgm:t>
    </dgm:pt>
    <dgm:pt modelId="{E7F93C15-E599-4B3F-8E03-6744B20B48B7}" type="sibTrans" cxnId="{BBA04BE2-C405-49D5-803A-736BBB812D3B}">
      <dgm:prSet/>
      <dgm:spPr/>
      <dgm:t>
        <a:bodyPr/>
        <a:lstStyle/>
        <a:p>
          <a:endParaRPr lang="es-MX"/>
        </a:p>
      </dgm:t>
    </dgm:pt>
    <dgm:pt modelId="{6AF10F53-9756-4064-8E96-A8F97458C859}">
      <dgm:prSet phldrT="[Texto]"/>
      <dgm:spPr/>
      <dgm:t>
        <a:bodyPr/>
        <a:lstStyle/>
        <a:p>
          <a:r>
            <a:rPr lang="es-MX" dirty="0" smtClean="0"/>
            <a:t>INFOEM</a:t>
          </a:r>
          <a:endParaRPr lang="es-MX" dirty="0"/>
        </a:p>
      </dgm:t>
    </dgm:pt>
    <dgm:pt modelId="{A3778102-BCCE-4167-9476-7BE139CAA263}" type="parTrans" cxnId="{49D409C4-F433-49D2-B529-812A1ED31D5C}">
      <dgm:prSet/>
      <dgm:spPr/>
      <dgm:t>
        <a:bodyPr/>
        <a:lstStyle/>
        <a:p>
          <a:endParaRPr lang="es-MX"/>
        </a:p>
      </dgm:t>
    </dgm:pt>
    <dgm:pt modelId="{60903A4A-FF82-44D9-9E5F-9F1E07FAEF13}" type="sibTrans" cxnId="{49D409C4-F433-49D2-B529-812A1ED31D5C}">
      <dgm:prSet/>
      <dgm:spPr/>
      <dgm:t>
        <a:bodyPr/>
        <a:lstStyle/>
        <a:p>
          <a:endParaRPr lang="es-MX"/>
        </a:p>
      </dgm:t>
    </dgm:pt>
    <dgm:pt modelId="{75C34A28-9FA2-4B07-8111-3BDD285A9055}">
      <dgm:prSet phldrT="[Texto]"/>
      <dgm:spPr/>
      <dgm:t>
        <a:bodyPr/>
        <a:lstStyle/>
        <a:p>
          <a:r>
            <a:rPr lang="es-MX" dirty="0" smtClean="0"/>
            <a:t>20 días para resolver</a:t>
          </a:r>
          <a:endParaRPr lang="es-MX" dirty="0"/>
        </a:p>
      </dgm:t>
    </dgm:pt>
    <dgm:pt modelId="{268837A4-7CC9-4CB8-AF32-6A36A0D927A3}" type="parTrans" cxnId="{B071DE37-7886-4A5E-A0FC-B7FBD8737C8B}">
      <dgm:prSet/>
      <dgm:spPr/>
      <dgm:t>
        <a:bodyPr/>
        <a:lstStyle/>
        <a:p>
          <a:endParaRPr lang="es-MX"/>
        </a:p>
      </dgm:t>
    </dgm:pt>
    <dgm:pt modelId="{186594EA-0BB6-4F04-BEFE-42558F5FBE00}" type="sibTrans" cxnId="{B071DE37-7886-4A5E-A0FC-B7FBD8737C8B}">
      <dgm:prSet/>
      <dgm:spPr/>
      <dgm:t>
        <a:bodyPr/>
        <a:lstStyle/>
        <a:p>
          <a:endParaRPr lang="es-MX"/>
        </a:p>
      </dgm:t>
    </dgm:pt>
    <dgm:pt modelId="{791F402C-6475-4F69-BFD0-09AE2677AAC7}">
      <dgm:prSet phldrT="[Texto]"/>
      <dgm:spPr/>
      <dgm:t>
        <a:bodyPr/>
        <a:lstStyle/>
        <a:p>
          <a:r>
            <a:rPr lang="es-MX" dirty="0" smtClean="0"/>
            <a:t>3 días para notificar</a:t>
          </a:r>
          <a:endParaRPr lang="es-MX" dirty="0"/>
        </a:p>
      </dgm:t>
    </dgm:pt>
    <dgm:pt modelId="{C44E55FF-46A4-4470-AEDC-133571FCDEBF}" type="parTrans" cxnId="{FF5B5DC6-F32C-447E-9A87-65948EFDFF9D}">
      <dgm:prSet/>
      <dgm:spPr/>
      <dgm:t>
        <a:bodyPr/>
        <a:lstStyle/>
        <a:p>
          <a:endParaRPr lang="es-MX"/>
        </a:p>
      </dgm:t>
    </dgm:pt>
    <dgm:pt modelId="{48F7CD53-5C05-45A4-99CE-7DE879F5EB9B}" type="sibTrans" cxnId="{FF5B5DC6-F32C-447E-9A87-65948EFDFF9D}">
      <dgm:prSet/>
      <dgm:spPr/>
      <dgm:t>
        <a:bodyPr/>
        <a:lstStyle/>
        <a:p>
          <a:endParaRPr lang="es-MX"/>
        </a:p>
      </dgm:t>
    </dgm:pt>
    <dgm:pt modelId="{72D85865-A491-4AE0-99E6-14AAEAD39A5E}" type="pres">
      <dgm:prSet presAssocID="{112EFFD3-703F-42D2-B2D4-758207FDBED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9C24C9-6B53-4B57-8B0D-780E36AD9742}" type="pres">
      <dgm:prSet presAssocID="{EA7E0563-1790-4C6D-AE3C-BF8F0CF3470F}" presName="compNode" presStyleCnt="0"/>
      <dgm:spPr/>
    </dgm:pt>
    <dgm:pt modelId="{E01E47ED-D9B8-47BA-9A51-2FA728AF6C94}" type="pres">
      <dgm:prSet presAssocID="{EA7E0563-1790-4C6D-AE3C-BF8F0CF3470F}" presName="noGeometry" presStyleCnt="0"/>
      <dgm:spPr/>
    </dgm:pt>
    <dgm:pt modelId="{EAC7B7E6-0134-4671-85E6-92BF91EE4242}" type="pres">
      <dgm:prSet presAssocID="{EA7E0563-1790-4C6D-AE3C-BF8F0CF3470F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0B7BC3-14DB-4CB5-9CD7-FC032FED08D9}" type="pres">
      <dgm:prSet presAssocID="{EA7E0563-1790-4C6D-AE3C-BF8F0CF3470F}" presName="childTextHidden" presStyleLbl="bgAccFollowNode1" presStyleIdx="0" presStyleCnt="3"/>
      <dgm:spPr/>
      <dgm:t>
        <a:bodyPr/>
        <a:lstStyle/>
        <a:p>
          <a:endParaRPr lang="es-MX"/>
        </a:p>
      </dgm:t>
    </dgm:pt>
    <dgm:pt modelId="{51D5AC35-7BD5-4EC7-A602-4D792E93040E}" type="pres">
      <dgm:prSet presAssocID="{EA7E0563-1790-4C6D-AE3C-BF8F0CF3470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3A0699-DE71-4415-AEAE-CB627A679B02}" type="pres">
      <dgm:prSet presAssocID="{EA7E0563-1790-4C6D-AE3C-BF8F0CF3470F}" presName="aSpace" presStyleCnt="0"/>
      <dgm:spPr/>
    </dgm:pt>
    <dgm:pt modelId="{AB5D6FEB-169F-4EA1-A6A0-BBB8B93D1BAE}" type="pres">
      <dgm:prSet presAssocID="{BDBA3694-E9B0-49EB-B356-1DD658C94D5E}" presName="compNode" presStyleCnt="0"/>
      <dgm:spPr/>
    </dgm:pt>
    <dgm:pt modelId="{11F2C77D-4D6F-41B9-B55D-D3CACE3F6458}" type="pres">
      <dgm:prSet presAssocID="{BDBA3694-E9B0-49EB-B356-1DD658C94D5E}" presName="noGeometry" presStyleCnt="0"/>
      <dgm:spPr/>
    </dgm:pt>
    <dgm:pt modelId="{41BF10C0-5B17-4552-8257-D0E8C303A49F}" type="pres">
      <dgm:prSet presAssocID="{BDBA3694-E9B0-49EB-B356-1DD658C94D5E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C4DCD7-98E6-4A59-A9DA-468D437EF337}" type="pres">
      <dgm:prSet presAssocID="{BDBA3694-E9B0-49EB-B356-1DD658C94D5E}" presName="childTextHidden" presStyleLbl="bgAccFollowNode1" presStyleIdx="1" presStyleCnt="3"/>
      <dgm:spPr/>
      <dgm:t>
        <a:bodyPr/>
        <a:lstStyle/>
        <a:p>
          <a:endParaRPr lang="es-MX"/>
        </a:p>
      </dgm:t>
    </dgm:pt>
    <dgm:pt modelId="{9D87E4EB-658F-4244-95AA-FA051732FCC6}" type="pres">
      <dgm:prSet presAssocID="{BDBA3694-E9B0-49EB-B356-1DD658C94D5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4457E9-F0F4-4860-BCA7-87B74FE43E7D}" type="pres">
      <dgm:prSet presAssocID="{BDBA3694-E9B0-49EB-B356-1DD658C94D5E}" presName="aSpace" presStyleCnt="0"/>
      <dgm:spPr/>
    </dgm:pt>
    <dgm:pt modelId="{FFDD6300-EDCC-40DB-969B-B022E1271407}" type="pres">
      <dgm:prSet presAssocID="{6AF10F53-9756-4064-8E96-A8F97458C859}" presName="compNode" presStyleCnt="0"/>
      <dgm:spPr/>
    </dgm:pt>
    <dgm:pt modelId="{44C0F98C-77D6-47B1-B5D6-484B0E927C2A}" type="pres">
      <dgm:prSet presAssocID="{6AF10F53-9756-4064-8E96-A8F97458C859}" presName="noGeometry" presStyleCnt="0"/>
      <dgm:spPr/>
    </dgm:pt>
    <dgm:pt modelId="{E0FDE870-A41C-461D-888B-83017ED63917}" type="pres">
      <dgm:prSet presAssocID="{6AF10F53-9756-4064-8E96-A8F97458C859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D4AC4D-D7D5-4862-AB74-189CCD6614C9}" type="pres">
      <dgm:prSet presAssocID="{6AF10F53-9756-4064-8E96-A8F97458C859}" presName="childTextHidden" presStyleLbl="bgAccFollowNode1" presStyleIdx="2" presStyleCnt="3"/>
      <dgm:spPr/>
      <dgm:t>
        <a:bodyPr/>
        <a:lstStyle/>
        <a:p>
          <a:endParaRPr lang="es-MX"/>
        </a:p>
      </dgm:t>
    </dgm:pt>
    <dgm:pt modelId="{BAB0046E-6496-4532-8FEE-C256307E3F38}" type="pres">
      <dgm:prSet presAssocID="{6AF10F53-9756-4064-8E96-A8F97458C85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88297F9-C048-4713-909B-B24EC1DAE40E}" type="presOf" srcId="{06BFFDC5-1C27-4A30-8B7D-869EBF89150E}" destId="{41BF10C0-5B17-4552-8257-D0E8C303A49F}" srcOrd="0" destOrd="0" presId="urn:microsoft.com/office/officeart/2005/8/layout/hProcess6"/>
    <dgm:cxn modelId="{BEE35106-186E-4930-B776-7619C32CCD61}" type="presOf" srcId="{2420F657-DB9F-4F1D-B4EF-941788DCEE70}" destId="{EAC7B7E6-0134-4671-85E6-92BF91EE4242}" srcOrd="0" destOrd="0" presId="urn:microsoft.com/office/officeart/2005/8/layout/hProcess6"/>
    <dgm:cxn modelId="{BB24CB51-DCAA-4AAD-B520-D6208F953496}" type="presOf" srcId="{112EFFD3-703F-42D2-B2D4-758207FDBEDB}" destId="{72D85865-A491-4AE0-99E6-14AAEAD39A5E}" srcOrd="0" destOrd="0" presId="urn:microsoft.com/office/officeart/2005/8/layout/hProcess6"/>
    <dgm:cxn modelId="{B071DE37-7886-4A5E-A0FC-B7FBD8737C8B}" srcId="{6AF10F53-9756-4064-8E96-A8F97458C859}" destId="{75C34A28-9FA2-4B07-8111-3BDD285A9055}" srcOrd="0" destOrd="0" parTransId="{268837A4-7CC9-4CB8-AF32-6A36A0D927A3}" sibTransId="{186594EA-0BB6-4F04-BEFE-42558F5FBE00}"/>
    <dgm:cxn modelId="{AD6E5ED2-C403-4307-812A-4FD9233AD21E}" type="presOf" srcId="{EA7E0563-1790-4C6D-AE3C-BF8F0CF3470F}" destId="{51D5AC35-7BD5-4EC7-A602-4D792E93040E}" srcOrd="0" destOrd="0" presId="urn:microsoft.com/office/officeart/2005/8/layout/hProcess6"/>
    <dgm:cxn modelId="{D1CA4539-C494-48BF-9205-77F39989F039}" type="presOf" srcId="{06BFFDC5-1C27-4A30-8B7D-869EBF89150E}" destId="{12C4DCD7-98E6-4A59-A9DA-468D437EF337}" srcOrd="1" destOrd="0" presId="urn:microsoft.com/office/officeart/2005/8/layout/hProcess6"/>
    <dgm:cxn modelId="{6B327E2C-CEAF-4B07-A21F-BC901119BFF1}" srcId="{EA7E0563-1790-4C6D-AE3C-BF8F0CF3470F}" destId="{2420F657-DB9F-4F1D-B4EF-941788DCEE70}" srcOrd="0" destOrd="0" parTransId="{416D7E69-774F-449C-9152-13EB37D27889}" sibTransId="{341632F6-7BB7-4171-965A-849F5D557C61}"/>
    <dgm:cxn modelId="{3B07831E-F953-4362-92BE-D9BB40984EE7}" srcId="{112EFFD3-703F-42D2-B2D4-758207FDBEDB}" destId="{BDBA3694-E9B0-49EB-B356-1DD658C94D5E}" srcOrd="1" destOrd="0" parTransId="{83EE2E28-1BA8-439D-A344-45515802FE88}" sibTransId="{459D19CF-F278-4F2B-B1A7-46E4FB2F6889}"/>
    <dgm:cxn modelId="{49D409C4-F433-49D2-B529-812A1ED31D5C}" srcId="{112EFFD3-703F-42D2-B2D4-758207FDBEDB}" destId="{6AF10F53-9756-4064-8E96-A8F97458C859}" srcOrd="2" destOrd="0" parTransId="{A3778102-BCCE-4167-9476-7BE139CAA263}" sibTransId="{60903A4A-FF82-44D9-9E5F-9F1E07FAEF13}"/>
    <dgm:cxn modelId="{3B3DDB28-E268-4D4A-822B-5624088E2C99}" type="presOf" srcId="{2420F657-DB9F-4F1D-B4EF-941788DCEE70}" destId="{430B7BC3-14DB-4CB5-9CD7-FC032FED08D9}" srcOrd="1" destOrd="0" presId="urn:microsoft.com/office/officeart/2005/8/layout/hProcess6"/>
    <dgm:cxn modelId="{76AE03CC-D2AC-4283-AF7C-65093FEC7C0A}" type="presOf" srcId="{6AF10F53-9756-4064-8E96-A8F97458C859}" destId="{BAB0046E-6496-4532-8FEE-C256307E3F38}" srcOrd="0" destOrd="0" presId="urn:microsoft.com/office/officeart/2005/8/layout/hProcess6"/>
    <dgm:cxn modelId="{FF5B5DC6-F32C-447E-9A87-65948EFDFF9D}" srcId="{6AF10F53-9756-4064-8E96-A8F97458C859}" destId="{791F402C-6475-4F69-BFD0-09AE2677AAC7}" srcOrd="1" destOrd="0" parTransId="{C44E55FF-46A4-4470-AEDC-133571FCDEBF}" sibTransId="{48F7CD53-5C05-45A4-99CE-7DE879F5EB9B}"/>
    <dgm:cxn modelId="{89F96275-CB5B-4D67-A64C-AA4EA1D1EDE5}" type="presOf" srcId="{791F402C-6475-4F69-BFD0-09AE2677AAC7}" destId="{48D4AC4D-D7D5-4862-AB74-189CCD6614C9}" srcOrd="1" destOrd="1" presId="urn:microsoft.com/office/officeart/2005/8/layout/hProcess6"/>
    <dgm:cxn modelId="{F676EE93-EF1F-485F-A9F5-8A81FACF8AA3}" srcId="{112EFFD3-703F-42D2-B2D4-758207FDBEDB}" destId="{EA7E0563-1790-4C6D-AE3C-BF8F0CF3470F}" srcOrd="0" destOrd="0" parTransId="{21882308-3CD2-4C1C-A583-D24CE1465233}" sibTransId="{599DC55A-9C0D-4D02-8C9C-36D7DCEFD6E7}"/>
    <dgm:cxn modelId="{90A70BC5-5CE7-4FAE-A5C5-93C8C4B1190B}" type="presOf" srcId="{75C34A28-9FA2-4B07-8111-3BDD285A9055}" destId="{E0FDE870-A41C-461D-888B-83017ED63917}" srcOrd="0" destOrd="0" presId="urn:microsoft.com/office/officeart/2005/8/layout/hProcess6"/>
    <dgm:cxn modelId="{498DF485-ED93-47E3-81F2-A96393CBCBCC}" type="presOf" srcId="{31D2FA10-34AC-4853-AC91-C61688F3C30B}" destId="{12C4DCD7-98E6-4A59-A9DA-468D437EF337}" srcOrd="1" destOrd="1" presId="urn:microsoft.com/office/officeart/2005/8/layout/hProcess6"/>
    <dgm:cxn modelId="{9005091B-2B34-49BE-9DA6-114B599B0E20}" srcId="{BDBA3694-E9B0-49EB-B356-1DD658C94D5E}" destId="{06BFFDC5-1C27-4A30-8B7D-869EBF89150E}" srcOrd="0" destOrd="0" parTransId="{88D111CC-D6D3-4C04-9887-A904F173256F}" sibTransId="{DC188E65-CB95-4B12-8F95-E367574E0C88}"/>
    <dgm:cxn modelId="{693A16F8-762C-43A8-885C-65145895763C}" type="presOf" srcId="{791F402C-6475-4F69-BFD0-09AE2677AAC7}" destId="{E0FDE870-A41C-461D-888B-83017ED63917}" srcOrd="0" destOrd="1" presId="urn:microsoft.com/office/officeart/2005/8/layout/hProcess6"/>
    <dgm:cxn modelId="{BBA04BE2-C405-49D5-803A-736BBB812D3B}" srcId="{BDBA3694-E9B0-49EB-B356-1DD658C94D5E}" destId="{31D2FA10-34AC-4853-AC91-C61688F3C30B}" srcOrd="1" destOrd="0" parTransId="{0251DCD9-1691-47FF-9395-D54D754C4CF5}" sibTransId="{E7F93C15-E599-4B3F-8E03-6744B20B48B7}"/>
    <dgm:cxn modelId="{F16BAA41-ADEA-4F6C-A6E1-3B9F4BCB70DD}" type="presOf" srcId="{31D2FA10-34AC-4853-AC91-C61688F3C30B}" destId="{41BF10C0-5B17-4552-8257-D0E8C303A49F}" srcOrd="0" destOrd="1" presId="urn:microsoft.com/office/officeart/2005/8/layout/hProcess6"/>
    <dgm:cxn modelId="{6774EB30-7884-45C1-8F5E-F5DE59A9B4CF}" type="presOf" srcId="{BDBA3694-E9B0-49EB-B356-1DD658C94D5E}" destId="{9D87E4EB-658F-4244-95AA-FA051732FCC6}" srcOrd="0" destOrd="0" presId="urn:microsoft.com/office/officeart/2005/8/layout/hProcess6"/>
    <dgm:cxn modelId="{B8ECB309-7123-4744-B9E8-BF872161D86F}" type="presOf" srcId="{75C34A28-9FA2-4B07-8111-3BDD285A9055}" destId="{48D4AC4D-D7D5-4862-AB74-189CCD6614C9}" srcOrd="1" destOrd="0" presId="urn:microsoft.com/office/officeart/2005/8/layout/hProcess6"/>
    <dgm:cxn modelId="{834C42C8-48FF-424F-A8A6-231AE7F2A6C4}" type="presParOf" srcId="{72D85865-A491-4AE0-99E6-14AAEAD39A5E}" destId="{2E9C24C9-6B53-4B57-8B0D-780E36AD9742}" srcOrd="0" destOrd="0" presId="urn:microsoft.com/office/officeart/2005/8/layout/hProcess6"/>
    <dgm:cxn modelId="{D12DA473-5933-4A32-B493-7297E5F13C11}" type="presParOf" srcId="{2E9C24C9-6B53-4B57-8B0D-780E36AD9742}" destId="{E01E47ED-D9B8-47BA-9A51-2FA728AF6C94}" srcOrd="0" destOrd="0" presId="urn:microsoft.com/office/officeart/2005/8/layout/hProcess6"/>
    <dgm:cxn modelId="{3394BC97-F9C6-42F3-8224-F5A1234FFDA3}" type="presParOf" srcId="{2E9C24C9-6B53-4B57-8B0D-780E36AD9742}" destId="{EAC7B7E6-0134-4671-85E6-92BF91EE4242}" srcOrd="1" destOrd="0" presId="urn:microsoft.com/office/officeart/2005/8/layout/hProcess6"/>
    <dgm:cxn modelId="{6DC5ADB7-9C14-4346-9406-EB6B009CC101}" type="presParOf" srcId="{2E9C24C9-6B53-4B57-8B0D-780E36AD9742}" destId="{430B7BC3-14DB-4CB5-9CD7-FC032FED08D9}" srcOrd="2" destOrd="0" presId="urn:microsoft.com/office/officeart/2005/8/layout/hProcess6"/>
    <dgm:cxn modelId="{3458C765-0FB3-4836-9540-A6A28503C69C}" type="presParOf" srcId="{2E9C24C9-6B53-4B57-8B0D-780E36AD9742}" destId="{51D5AC35-7BD5-4EC7-A602-4D792E93040E}" srcOrd="3" destOrd="0" presId="urn:microsoft.com/office/officeart/2005/8/layout/hProcess6"/>
    <dgm:cxn modelId="{DB3A233E-9939-4C82-9817-253C2E051BB7}" type="presParOf" srcId="{72D85865-A491-4AE0-99E6-14AAEAD39A5E}" destId="{993A0699-DE71-4415-AEAE-CB627A679B02}" srcOrd="1" destOrd="0" presId="urn:microsoft.com/office/officeart/2005/8/layout/hProcess6"/>
    <dgm:cxn modelId="{CD3C60B3-B784-4E56-8A6B-E052D0520AD9}" type="presParOf" srcId="{72D85865-A491-4AE0-99E6-14AAEAD39A5E}" destId="{AB5D6FEB-169F-4EA1-A6A0-BBB8B93D1BAE}" srcOrd="2" destOrd="0" presId="urn:microsoft.com/office/officeart/2005/8/layout/hProcess6"/>
    <dgm:cxn modelId="{730EE3C8-07B1-4779-BBB7-2ECA869861AF}" type="presParOf" srcId="{AB5D6FEB-169F-4EA1-A6A0-BBB8B93D1BAE}" destId="{11F2C77D-4D6F-41B9-B55D-D3CACE3F6458}" srcOrd="0" destOrd="0" presId="urn:microsoft.com/office/officeart/2005/8/layout/hProcess6"/>
    <dgm:cxn modelId="{B100137A-66A7-402B-89A4-2222FB46C464}" type="presParOf" srcId="{AB5D6FEB-169F-4EA1-A6A0-BBB8B93D1BAE}" destId="{41BF10C0-5B17-4552-8257-D0E8C303A49F}" srcOrd="1" destOrd="0" presId="urn:microsoft.com/office/officeart/2005/8/layout/hProcess6"/>
    <dgm:cxn modelId="{A2F9409A-8D97-41E2-8367-3A0B5EE35C37}" type="presParOf" srcId="{AB5D6FEB-169F-4EA1-A6A0-BBB8B93D1BAE}" destId="{12C4DCD7-98E6-4A59-A9DA-468D437EF337}" srcOrd="2" destOrd="0" presId="urn:microsoft.com/office/officeart/2005/8/layout/hProcess6"/>
    <dgm:cxn modelId="{9A08DE6F-4734-4E30-A5C6-CED72CE96E54}" type="presParOf" srcId="{AB5D6FEB-169F-4EA1-A6A0-BBB8B93D1BAE}" destId="{9D87E4EB-658F-4244-95AA-FA051732FCC6}" srcOrd="3" destOrd="0" presId="urn:microsoft.com/office/officeart/2005/8/layout/hProcess6"/>
    <dgm:cxn modelId="{5DAD27D4-C069-4E16-BF4D-B3ABF988E475}" type="presParOf" srcId="{72D85865-A491-4AE0-99E6-14AAEAD39A5E}" destId="{D84457E9-F0F4-4860-BCA7-87B74FE43E7D}" srcOrd="3" destOrd="0" presId="urn:microsoft.com/office/officeart/2005/8/layout/hProcess6"/>
    <dgm:cxn modelId="{FDE53867-DB6E-41FF-B7E6-F8FDA677ADFD}" type="presParOf" srcId="{72D85865-A491-4AE0-99E6-14AAEAD39A5E}" destId="{FFDD6300-EDCC-40DB-969B-B022E1271407}" srcOrd="4" destOrd="0" presId="urn:microsoft.com/office/officeart/2005/8/layout/hProcess6"/>
    <dgm:cxn modelId="{19FBC908-18BA-4DD9-A591-E9CC8DD28731}" type="presParOf" srcId="{FFDD6300-EDCC-40DB-969B-B022E1271407}" destId="{44C0F98C-77D6-47B1-B5D6-484B0E927C2A}" srcOrd="0" destOrd="0" presId="urn:microsoft.com/office/officeart/2005/8/layout/hProcess6"/>
    <dgm:cxn modelId="{CC1466B3-D167-414A-9BE1-CA67AAB4FF96}" type="presParOf" srcId="{FFDD6300-EDCC-40DB-969B-B022E1271407}" destId="{E0FDE870-A41C-461D-888B-83017ED63917}" srcOrd="1" destOrd="0" presId="urn:microsoft.com/office/officeart/2005/8/layout/hProcess6"/>
    <dgm:cxn modelId="{52B60857-483B-4DF6-9C9A-824B84905E13}" type="presParOf" srcId="{FFDD6300-EDCC-40DB-969B-B022E1271407}" destId="{48D4AC4D-D7D5-4862-AB74-189CCD6614C9}" srcOrd="2" destOrd="0" presId="urn:microsoft.com/office/officeart/2005/8/layout/hProcess6"/>
    <dgm:cxn modelId="{127D6699-7237-43D8-BDC3-5BA629EF09BD}" type="presParOf" srcId="{FFDD6300-EDCC-40DB-969B-B022E1271407}" destId="{BAB0046E-6496-4532-8FEE-C256307E3F3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4AD66B-7217-4309-A57C-15419945128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444E5ED-50C4-4E9D-AA33-1FE7F9CCC3C2}">
      <dgm:prSet phldrT="[Texto]"/>
      <dgm:spPr/>
      <dgm:t>
        <a:bodyPr/>
        <a:lstStyle/>
        <a:p>
          <a:r>
            <a:rPr lang="es-MX" dirty="0" smtClean="0"/>
            <a:t>15 días para que el SO cumpla</a:t>
          </a:r>
          <a:endParaRPr lang="es-MX" dirty="0"/>
        </a:p>
      </dgm:t>
    </dgm:pt>
    <dgm:pt modelId="{F4536039-31B5-41FA-9087-B0867D57AAE5}" type="parTrans" cxnId="{E2EF6BEF-42D8-4264-98AB-7D3789AE8B58}">
      <dgm:prSet/>
      <dgm:spPr/>
      <dgm:t>
        <a:bodyPr/>
        <a:lstStyle/>
        <a:p>
          <a:endParaRPr lang="es-MX"/>
        </a:p>
      </dgm:t>
    </dgm:pt>
    <dgm:pt modelId="{B29CF072-B170-40BC-BF26-FCD19F4350EA}" type="sibTrans" cxnId="{E2EF6BEF-42D8-4264-98AB-7D3789AE8B58}">
      <dgm:prSet/>
      <dgm:spPr/>
      <dgm:t>
        <a:bodyPr/>
        <a:lstStyle/>
        <a:p>
          <a:endParaRPr lang="es-MX"/>
        </a:p>
      </dgm:t>
    </dgm:pt>
    <dgm:pt modelId="{F176DF99-C576-4D42-9365-3E25F2D35157}">
      <dgm:prSet phldrT="[Texto]"/>
      <dgm:spPr/>
      <dgm:t>
        <a:bodyPr/>
        <a:lstStyle/>
        <a:p>
          <a:r>
            <a:rPr lang="es-MX" dirty="0" smtClean="0"/>
            <a:t>5 días para el primer apercibimiento</a:t>
          </a:r>
          <a:endParaRPr lang="es-MX" dirty="0"/>
        </a:p>
      </dgm:t>
    </dgm:pt>
    <dgm:pt modelId="{31518C10-F0F0-424A-9A4E-74CB1BE3BD0D}" type="parTrans" cxnId="{2147850F-35A4-4D95-900C-9097564E1505}">
      <dgm:prSet/>
      <dgm:spPr/>
      <dgm:t>
        <a:bodyPr/>
        <a:lstStyle/>
        <a:p>
          <a:endParaRPr lang="es-MX"/>
        </a:p>
      </dgm:t>
    </dgm:pt>
    <dgm:pt modelId="{87F26BBE-E90A-4956-911B-B3718C4972FC}" type="sibTrans" cxnId="{2147850F-35A4-4D95-900C-9097564E1505}">
      <dgm:prSet/>
      <dgm:spPr/>
      <dgm:t>
        <a:bodyPr/>
        <a:lstStyle/>
        <a:p>
          <a:endParaRPr lang="es-MX"/>
        </a:p>
      </dgm:t>
    </dgm:pt>
    <dgm:pt modelId="{00FACBA8-85A0-473A-9F59-BED27BC16215}">
      <dgm:prSet phldrT="[Texto]"/>
      <dgm:spPr/>
      <dgm:t>
        <a:bodyPr/>
        <a:lstStyle/>
        <a:p>
          <a:r>
            <a:rPr lang="es-MX" dirty="0" smtClean="0"/>
            <a:t>5 días y se emite acuerdo de incumplimiento y medidas de apremio.</a:t>
          </a:r>
          <a:endParaRPr lang="es-MX" dirty="0"/>
        </a:p>
      </dgm:t>
    </dgm:pt>
    <dgm:pt modelId="{A9FA8C85-F1A9-4AAA-8288-81B30A7F97D1}" type="parTrans" cxnId="{C3F7D8CD-C57E-47D2-B515-5E5FB41BB584}">
      <dgm:prSet/>
      <dgm:spPr/>
      <dgm:t>
        <a:bodyPr/>
        <a:lstStyle/>
        <a:p>
          <a:endParaRPr lang="es-MX"/>
        </a:p>
      </dgm:t>
    </dgm:pt>
    <dgm:pt modelId="{2DC56A85-1272-4988-B721-AD977DDC19C7}" type="sibTrans" cxnId="{C3F7D8CD-C57E-47D2-B515-5E5FB41BB584}">
      <dgm:prSet/>
      <dgm:spPr/>
      <dgm:t>
        <a:bodyPr/>
        <a:lstStyle/>
        <a:p>
          <a:endParaRPr lang="es-MX"/>
        </a:p>
      </dgm:t>
    </dgm:pt>
    <dgm:pt modelId="{C9D4B98D-A774-4B59-8ABE-64CC6C1FCF2C}" type="pres">
      <dgm:prSet presAssocID="{844AD66B-7217-4309-A57C-154199451285}" presName="CompostProcess" presStyleCnt="0">
        <dgm:presLayoutVars>
          <dgm:dir/>
          <dgm:resizeHandles val="exact"/>
        </dgm:presLayoutVars>
      </dgm:prSet>
      <dgm:spPr/>
    </dgm:pt>
    <dgm:pt modelId="{218B4861-9ED4-48CF-9D2C-E9A6F69AF565}" type="pres">
      <dgm:prSet presAssocID="{844AD66B-7217-4309-A57C-154199451285}" presName="arrow" presStyleLbl="bgShp" presStyleIdx="0" presStyleCnt="1"/>
      <dgm:spPr/>
    </dgm:pt>
    <dgm:pt modelId="{E85F7E2C-FB7E-4437-BA65-2CA5C6AAF978}" type="pres">
      <dgm:prSet presAssocID="{844AD66B-7217-4309-A57C-154199451285}" presName="linearProcess" presStyleCnt="0"/>
      <dgm:spPr/>
    </dgm:pt>
    <dgm:pt modelId="{37DC326D-540D-4968-9230-6E6CFD088997}" type="pres">
      <dgm:prSet presAssocID="{6444E5ED-50C4-4E9D-AA33-1FE7F9CCC3C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4DDB15-E476-4DA0-B526-6496A5610528}" type="pres">
      <dgm:prSet presAssocID="{B29CF072-B170-40BC-BF26-FCD19F4350EA}" presName="sibTrans" presStyleCnt="0"/>
      <dgm:spPr/>
    </dgm:pt>
    <dgm:pt modelId="{39F0CE80-9665-4AC4-B883-8E6F06FCDD64}" type="pres">
      <dgm:prSet presAssocID="{F176DF99-C576-4D42-9365-3E25F2D3515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20A620-C6A8-430F-A531-620C078C9D7A}" type="pres">
      <dgm:prSet presAssocID="{87F26BBE-E90A-4956-911B-B3718C4972FC}" presName="sibTrans" presStyleCnt="0"/>
      <dgm:spPr/>
    </dgm:pt>
    <dgm:pt modelId="{9B04CF28-1344-43F3-9D19-334CE1FAE475}" type="pres">
      <dgm:prSet presAssocID="{00FACBA8-85A0-473A-9F59-BED27BC1621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E04DF22-B39B-4134-9426-48A24CC77E98}" type="presOf" srcId="{F176DF99-C576-4D42-9365-3E25F2D35157}" destId="{39F0CE80-9665-4AC4-B883-8E6F06FCDD64}" srcOrd="0" destOrd="0" presId="urn:microsoft.com/office/officeart/2005/8/layout/hProcess9"/>
    <dgm:cxn modelId="{C3F7D8CD-C57E-47D2-B515-5E5FB41BB584}" srcId="{844AD66B-7217-4309-A57C-154199451285}" destId="{00FACBA8-85A0-473A-9F59-BED27BC16215}" srcOrd="2" destOrd="0" parTransId="{A9FA8C85-F1A9-4AAA-8288-81B30A7F97D1}" sibTransId="{2DC56A85-1272-4988-B721-AD977DDC19C7}"/>
    <dgm:cxn modelId="{86AB2F4C-0540-49D5-9944-CA3444BB913B}" type="presOf" srcId="{00FACBA8-85A0-473A-9F59-BED27BC16215}" destId="{9B04CF28-1344-43F3-9D19-334CE1FAE475}" srcOrd="0" destOrd="0" presId="urn:microsoft.com/office/officeart/2005/8/layout/hProcess9"/>
    <dgm:cxn modelId="{2147850F-35A4-4D95-900C-9097564E1505}" srcId="{844AD66B-7217-4309-A57C-154199451285}" destId="{F176DF99-C576-4D42-9365-3E25F2D35157}" srcOrd="1" destOrd="0" parTransId="{31518C10-F0F0-424A-9A4E-74CB1BE3BD0D}" sibTransId="{87F26BBE-E90A-4956-911B-B3718C4972FC}"/>
    <dgm:cxn modelId="{F245695C-4E32-42C9-9EA6-87D4D6C38D09}" type="presOf" srcId="{6444E5ED-50C4-4E9D-AA33-1FE7F9CCC3C2}" destId="{37DC326D-540D-4968-9230-6E6CFD088997}" srcOrd="0" destOrd="0" presId="urn:microsoft.com/office/officeart/2005/8/layout/hProcess9"/>
    <dgm:cxn modelId="{E2EF6BEF-42D8-4264-98AB-7D3789AE8B58}" srcId="{844AD66B-7217-4309-A57C-154199451285}" destId="{6444E5ED-50C4-4E9D-AA33-1FE7F9CCC3C2}" srcOrd="0" destOrd="0" parTransId="{F4536039-31B5-41FA-9087-B0867D57AAE5}" sibTransId="{B29CF072-B170-40BC-BF26-FCD19F4350EA}"/>
    <dgm:cxn modelId="{1D4E5961-5C2D-44A1-8206-79AA563AFEC5}" type="presOf" srcId="{844AD66B-7217-4309-A57C-154199451285}" destId="{C9D4B98D-A774-4B59-8ABE-64CC6C1FCF2C}" srcOrd="0" destOrd="0" presId="urn:microsoft.com/office/officeart/2005/8/layout/hProcess9"/>
    <dgm:cxn modelId="{A5459106-8371-47AB-B7E3-BBB7276F7C76}" type="presParOf" srcId="{C9D4B98D-A774-4B59-8ABE-64CC6C1FCF2C}" destId="{218B4861-9ED4-48CF-9D2C-E9A6F69AF565}" srcOrd="0" destOrd="0" presId="urn:microsoft.com/office/officeart/2005/8/layout/hProcess9"/>
    <dgm:cxn modelId="{187EFF64-9CAC-46E9-9E9C-C7F56CD39E8D}" type="presParOf" srcId="{C9D4B98D-A774-4B59-8ABE-64CC6C1FCF2C}" destId="{E85F7E2C-FB7E-4437-BA65-2CA5C6AAF978}" srcOrd="1" destOrd="0" presId="urn:microsoft.com/office/officeart/2005/8/layout/hProcess9"/>
    <dgm:cxn modelId="{7E404574-61D6-4E76-80A8-8E1A880B8C5C}" type="presParOf" srcId="{E85F7E2C-FB7E-4437-BA65-2CA5C6AAF978}" destId="{37DC326D-540D-4968-9230-6E6CFD088997}" srcOrd="0" destOrd="0" presId="urn:microsoft.com/office/officeart/2005/8/layout/hProcess9"/>
    <dgm:cxn modelId="{6DF64F2B-F481-4A44-9A9D-079149F4F5F3}" type="presParOf" srcId="{E85F7E2C-FB7E-4437-BA65-2CA5C6AAF978}" destId="{314DDB15-E476-4DA0-B526-6496A5610528}" srcOrd="1" destOrd="0" presId="urn:microsoft.com/office/officeart/2005/8/layout/hProcess9"/>
    <dgm:cxn modelId="{94B4F6F0-3803-4F09-A396-FEA089354AB9}" type="presParOf" srcId="{E85F7E2C-FB7E-4437-BA65-2CA5C6AAF978}" destId="{39F0CE80-9665-4AC4-B883-8E6F06FCDD64}" srcOrd="2" destOrd="0" presId="urn:microsoft.com/office/officeart/2005/8/layout/hProcess9"/>
    <dgm:cxn modelId="{FC08B9D8-1913-469E-8B32-8A0C4EB1B144}" type="presParOf" srcId="{E85F7E2C-FB7E-4437-BA65-2CA5C6AAF978}" destId="{CD20A620-C6A8-430F-A531-620C078C9D7A}" srcOrd="3" destOrd="0" presId="urn:microsoft.com/office/officeart/2005/8/layout/hProcess9"/>
    <dgm:cxn modelId="{B9E14E2E-98D2-469B-8F79-73F808CEECCA}" type="presParOf" srcId="{E85F7E2C-FB7E-4437-BA65-2CA5C6AAF978}" destId="{9B04CF28-1344-43F3-9D19-334CE1FAE47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19582-6E8A-4AE0-9C9E-C7641CD6DD0B}">
      <dsp:nvSpPr>
        <dsp:cNvPr id="0" name=""/>
        <dsp:cNvSpPr/>
      </dsp:nvSpPr>
      <dsp:spPr>
        <a:xfrm>
          <a:off x="2378413" y="-4789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Derechos y Garantías 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8007" y="131699"/>
        <a:ext cx="867155" cy="867155"/>
      </dsp:txXfrm>
    </dsp:sp>
    <dsp:sp modelId="{99757296-C69C-41C5-95F4-E15C8125E33D}">
      <dsp:nvSpPr>
        <dsp:cNvPr id="0" name=""/>
        <dsp:cNvSpPr/>
      </dsp:nvSpPr>
      <dsp:spPr>
        <a:xfrm rot="2160000">
          <a:off x="3557709" y="875541"/>
          <a:ext cx="291510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3566060" y="932617"/>
        <a:ext cx="204057" cy="248335"/>
      </dsp:txXfrm>
    </dsp:sp>
    <dsp:sp modelId="{5931E66D-DF35-487C-97A5-40FDE2A4D647}">
      <dsp:nvSpPr>
        <dsp:cNvPr id="0" name=""/>
        <dsp:cNvSpPr/>
      </dsp:nvSpPr>
      <dsp:spPr>
        <a:xfrm>
          <a:off x="3757006" y="1035686"/>
          <a:ext cx="1452003" cy="1226343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Interpretación conforme y pro persona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9647" y="1215280"/>
        <a:ext cx="1026721" cy="867155"/>
      </dsp:txXfrm>
    </dsp:sp>
    <dsp:sp modelId="{C618EA2A-1B58-4D14-945D-4F147D923214}">
      <dsp:nvSpPr>
        <dsp:cNvPr id="0" name=""/>
        <dsp:cNvSpPr/>
      </dsp:nvSpPr>
      <dsp:spPr>
        <a:xfrm rot="6480000">
          <a:off x="4038392" y="2313941"/>
          <a:ext cx="322551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4101726" y="2350705"/>
        <a:ext cx="225786" cy="248335"/>
      </dsp:txXfrm>
    </dsp:sp>
    <dsp:sp modelId="{205F93CE-556D-4522-9F94-50E19C787D93}">
      <dsp:nvSpPr>
        <dsp:cNvPr id="0" name=""/>
        <dsp:cNvSpPr/>
      </dsp:nvSpPr>
      <dsp:spPr>
        <a:xfrm>
          <a:off x="3300163" y="2788958"/>
          <a:ext cx="1226343" cy="122634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promover, respetar, proteger y garantizar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9757" y="2968552"/>
        <a:ext cx="867155" cy="867155"/>
      </dsp:txXfrm>
    </dsp:sp>
    <dsp:sp modelId="{4CAAEFA2-46D5-45C5-BE4E-8FB789817187}">
      <dsp:nvSpPr>
        <dsp:cNvPr id="0" name=""/>
        <dsp:cNvSpPr/>
      </dsp:nvSpPr>
      <dsp:spPr>
        <a:xfrm rot="10800000">
          <a:off x="3074851" y="3195185"/>
          <a:ext cx="159220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3122617" y="3277963"/>
        <a:ext cx="111454" cy="248335"/>
      </dsp:txXfrm>
    </dsp:sp>
    <dsp:sp modelId="{4244B63C-F343-43AE-9359-D48072E80F70}">
      <dsp:nvSpPr>
        <dsp:cNvPr id="0" name=""/>
        <dsp:cNvSpPr/>
      </dsp:nvSpPr>
      <dsp:spPr>
        <a:xfrm>
          <a:off x="1139923" y="2692365"/>
          <a:ext cx="1859823" cy="1419529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Universales, </a:t>
          </a: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interdependientes,indivisibles</a:t>
          </a: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progresivos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2288" y="2900250"/>
        <a:ext cx="1315093" cy="1003759"/>
      </dsp:txXfrm>
    </dsp:sp>
    <dsp:sp modelId="{09170E3D-1256-43F0-9E4A-C148463352A0}">
      <dsp:nvSpPr>
        <dsp:cNvPr id="0" name=""/>
        <dsp:cNvSpPr/>
      </dsp:nvSpPr>
      <dsp:spPr>
        <a:xfrm rot="15120000">
          <a:off x="1636082" y="2272899"/>
          <a:ext cx="268169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1688738" y="2393934"/>
        <a:ext cx="187718" cy="248335"/>
      </dsp:txXfrm>
    </dsp:sp>
    <dsp:sp modelId="{061990A1-813A-4808-ACDF-56AC780FDD2C}">
      <dsp:nvSpPr>
        <dsp:cNvPr id="0" name=""/>
        <dsp:cNvSpPr/>
      </dsp:nvSpPr>
      <dsp:spPr>
        <a:xfrm>
          <a:off x="886990" y="1035686"/>
          <a:ext cx="1226343" cy="122634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prevenir, investigar, sancionar y reparar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6584" y="1215280"/>
        <a:ext cx="867155" cy="867155"/>
      </dsp:txXfrm>
    </dsp:sp>
    <dsp:sp modelId="{D76AD6C9-E0E6-4754-8C05-F36358A26798}">
      <dsp:nvSpPr>
        <dsp:cNvPr id="0" name=""/>
        <dsp:cNvSpPr/>
      </dsp:nvSpPr>
      <dsp:spPr>
        <a:xfrm rot="19440000">
          <a:off x="2074838" y="905563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2084208" y="1017180"/>
        <a:ext cx="228964" cy="2483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56E7F-185F-4EEA-92F7-28AD3F9B743C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Garantía primaria</a:t>
          </a:r>
          <a:endParaRPr lang="es-MX" sz="1500" kern="1200" dirty="0"/>
        </a:p>
      </dsp:txBody>
      <dsp:txXfrm rot="-5400000">
        <a:off x="3985998" y="262915"/>
        <a:ext cx="1004001" cy="1154024"/>
      </dsp:txXfrm>
    </dsp:sp>
    <dsp:sp modelId="{70D525C3-A97D-46EF-A27E-ECABD477A62D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Actuación de los Sujetos Obligados</a:t>
          </a:r>
          <a:endParaRPr lang="es-MX" sz="1500" kern="1200" dirty="0"/>
        </a:p>
      </dsp:txBody>
      <dsp:txXfrm>
        <a:off x="5261559" y="336962"/>
        <a:ext cx="1871028" cy="1005929"/>
      </dsp:txXfrm>
    </dsp:sp>
    <dsp:sp modelId="{DDCBA6D8-A301-4B1F-936B-64EE7365F4CE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410713" y="262915"/>
        <a:ext cx="1004001" cy="1154024"/>
      </dsp:txXfrm>
    </dsp:sp>
    <dsp:sp modelId="{08AA1843-455C-4666-ACDD-AD863E828F56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Garantía secundaria</a:t>
          </a:r>
          <a:endParaRPr lang="es-MX" sz="1500" kern="1200" dirty="0"/>
        </a:p>
      </dsp:txBody>
      <dsp:txXfrm rot="-5400000">
        <a:off x="3195337" y="1685969"/>
        <a:ext cx="1004001" cy="1154024"/>
      </dsp:txXfrm>
    </dsp:sp>
    <dsp:sp modelId="{930ECF1C-EBBA-44DB-B11B-6E00EAC4B1D2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Recurso de revisión  en el INFOEM</a:t>
          </a:r>
          <a:endParaRPr lang="es-MX" sz="1500" kern="1200" dirty="0"/>
        </a:p>
      </dsp:txBody>
      <dsp:txXfrm>
        <a:off x="1097012" y="1760016"/>
        <a:ext cx="1810672" cy="1005929"/>
      </dsp:txXfrm>
    </dsp:sp>
    <dsp:sp modelId="{DF35B1B8-909B-4F5D-9F4B-06ED681E85F9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4770623" y="1685969"/>
        <a:ext cx="1004001" cy="1154024"/>
      </dsp:txXfrm>
    </dsp:sp>
    <dsp:sp modelId="{86319B9B-0016-4395-B951-427FB358083B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Garantía secundaria reforzada</a:t>
          </a:r>
          <a:endParaRPr lang="es-MX" sz="1500" kern="1200" dirty="0"/>
        </a:p>
      </dsp:txBody>
      <dsp:txXfrm rot="-5400000">
        <a:off x="3985998" y="3109024"/>
        <a:ext cx="1004001" cy="1154024"/>
      </dsp:txXfrm>
    </dsp:sp>
    <dsp:sp modelId="{2B6C3CBE-DA74-472D-B2EF-31E6198D9E50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Inai</a:t>
          </a:r>
          <a:r>
            <a:rPr lang="es-MX" sz="1500" kern="1200" dirty="0" smtClean="0"/>
            <a:t> o PJF</a:t>
          </a:r>
          <a:endParaRPr lang="es-MX" sz="1500" kern="1200" dirty="0"/>
        </a:p>
      </dsp:txBody>
      <dsp:txXfrm>
        <a:off x="5261559" y="3183071"/>
        <a:ext cx="1871028" cy="1005929"/>
      </dsp:txXfrm>
    </dsp:sp>
    <dsp:sp modelId="{CF92D709-F758-44D0-B1AF-DC4F02F00716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410713" y="3109024"/>
        <a:ext cx="1004001" cy="11540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05270-5949-4922-B9C1-AEA2CFD554FD}">
      <dsp:nvSpPr>
        <dsp:cNvPr id="0" name=""/>
        <dsp:cNvSpPr/>
      </dsp:nvSpPr>
      <dsp:spPr>
        <a:xfrm>
          <a:off x="4740" y="779561"/>
          <a:ext cx="1665078" cy="498276"/>
        </a:xfrm>
        <a:prstGeom prst="chevr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Se presenta la solicitud</a:t>
          </a:r>
          <a:endParaRPr lang="es-MX" sz="1100" kern="1200" dirty="0"/>
        </a:p>
      </dsp:txBody>
      <dsp:txXfrm>
        <a:off x="253878" y="779561"/>
        <a:ext cx="1166802" cy="498276"/>
      </dsp:txXfrm>
    </dsp:sp>
    <dsp:sp modelId="{6F7A7E6A-1733-40B2-9633-8C90B5234428}">
      <dsp:nvSpPr>
        <dsp:cNvPr id="0" name=""/>
        <dsp:cNvSpPr/>
      </dsp:nvSpPr>
      <dsp:spPr>
        <a:xfrm>
          <a:off x="2518097" y="843949"/>
          <a:ext cx="1245691" cy="377853"/>
        </a:xfrm>
        <a:prstGeom prst="chevron">
          <a:avLst/>
        </a:prstGeom>
        <a:solidFill>
          <a:schemeClr val="accent4">
            <a:shade val="50000"/>
            <a:hueOff val="-69811"/>
            <a:satOff val="-2112"/>
            <a:lumOff val="138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Cinco días para aclarar</a:t>
          </a:r>
          <a:endParaRPr lang="es-MX" sz="1100" kern="1200" dirty="0"/>
        </a:p>
      </dsp:txBody>
      <dsp:txXfrm>
        <a:off x="2707024" y="843949"/>
        <a:ext cx="867838" cy="377853"/>
      </dsp:txXfrm>
    </dsp:sp>
    <dsp:sp modelId="{69F085D3-CFD0-4EE9-911B-594505E0E26A}">
      <dsp:nvSpPr>
        <dsp:cNvPr id="0" name=""/>
        <dsp:cNvSpPr/>
      </dsp:nvSpPr>
      <dsp:spPr>
        <a:xfrm>
          <a:off x="1821357" y="258491"/>
          <a:ext cx="1245691" cy="428094"/>
        </a:xfrm>
        <a:prstGeom prst="chevron">
          <a:avLst/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Tres </a:t>
          </a:r>
          <a:r>
            <a:rPr lang="es-MX" sz="1100" kern="1200" dirty="0" smtClean="0"/>
            <a:t>días para declinar</a:t>
          </a:r>
          <a:endParaRPr lang="es-MX" sz="1100" kern="1200" dirty="0"/>
        </a:p>
      </dsp:txBody>
      <dsp:txXfrm>
        <a:off x="2035404" y="258491"/>
        <a:ext cx="817597" cy="428094"/>
      </dsp:txXfrm>
    </dsp:sp>
    <dsp:sp modelId="{6D892F13-9154-4848-B1CF-39A1C054E098}">
      <dsp:nvSpPr>
        <dsp:cNvPr id="0" name=""/>
        <dsp:cNvSpPr/>
      </dsp:nvSpPr>
      <dsp:spPr>
        <a:xfrm>
          <a:off x="4129499" y="655159"/>
          <a:ext cx="1784041" cy="905513"/>
        </a:xfrm>
        <a:prstGeom prst="chevron">
          <a:avLst/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Quince días para responder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582256" y="655159"/>
        <a:ext cx="878528" cy="905513"/>
      </dsp:txXfrm>
    </dsp:sp>
    <dsp:sp modelId="{1811854D-BBF9-41F4-8A71-3DB07D45DC12}">
      <dsp:nvSpPr>
        <dsp:cNvPr id="0" name=""/>
        <dsp:cNvSpPr/>
      </dsp:nvSpPr>
      <dsp:spPr>
        <a:xfrm>
          <a:off x="6170863" y="779561"/>
          <a:ext cx="1245691" cy="498276"/>
        </a:xfrm>
        <a:prstGeom prst="chevron">
          <a:avLst/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Siete días de prórroga</a:t>
          </a:r>
          <a:endParaRPr lang="es-MX" sz="1100" kern="1200" dirty="0"/>
        </a:p>
      </dsp:txBody>
      <dsp:txXfrm>
        <a:off x="6420001" y="779561"/>
        <a:ext cx="747415" cy="498276"/>
      </dsp:txXfrm>
    </dsp:sp>
    <dsp:sp modelId="{F6A1B272-1CDC-4928-A671-98495F5DFEE8}">
      <dsp:nvSpPr>
        <dsp:cNvPr id="0" name=""/>
        <dsp:cNvSpPr/>
      </dsp:nvSpPr>
      <dsp:spPr>
        <a:xfrm>
          <a:off x="2458030" y="1459029"/>
          <a:ext cx="1656769" cy="428094"/>
        </a:xfrm>
        <a:prstGeom prst="chevron">
          <a:avLst/>
        </a:prstGeom>
        <a:solidFill>
          <a:schemeClr val="accent4">
            <a:shade val="50000"/>
            <a:hueOff val="-69811"/>
            <a:satOff val="-2112"/>
            <a:lumOff val="138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Cinco días para </a:t>
          </a:r>
          <a:r>
            <a:rPr lang="es-MX" sz="1100" kern="1200" dirty="0" smtClean="0"/>
            <a:t>señalar fuente </a:t>
          </a:r>
          <a:endParaRPr lang="es-MX" sz="1100" kern="1200" dirty="0"/>
        </a:p>
      </dsp:txBody>
      <dsp:txXfrm>
        <a:off x="2672077" y="1459029"/>
        <a:ext cx="1228675" cy="4280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3D1A-490D-4A14-81FE-F48575D9BF06}">
      <dsp:nvSpPr>
        <dsp:cNvPr id="0" name=""/>
        <dsp:cNvSpPr/>
      </dsp:nvSpPr>
      <dsp:spPr>
        <a:xfrm>
          <a:off x="209547" y="408293"/>
          <a:ext cx="2669718" cy="1449521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Se presenta la solicitud</a:t>
          </a:r>
          <a:endParaRPr lang="es-MX" sz="2400" kern="1200" dirty="0"/>
        </a:p>
      </dsp:txBody>
      <dsp:txXfrm>
        <a:off x="934308" y="408293"/>
        <a:ext cx="1220197" cy="1449521"/>
      </dsp:txXfrm>
    </dsp:sp>
    <dsp:sp modelId="{FD2B3049-A00F-4506-899F-AFD61840F0F2}">
      <dsp:nvSpPr>
        <dsp:cNvPr id="0" name=""/>
        <dsp:cNvSpPr/>
      </dsp:nvSpPr>
      <dsp:spPr>
        <a:xfrm>
          <a:off x="2162986" y="125706"/>
          <a:ext cx="4790265" cy="2014695"/>
        </a:xfrm>
        <a:prstGeom prst="chevron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En quince días responden solicitando aclarar o declinando competencia</a:t>
          </a:r>
          <a:endParaRPr lang="es-MX" sz="2400" kern="1200" dirty="0"/>
        </a:p>
      </dsp:txBody>
      <dsp:txXfrm>
        <a:off x="3170334" y="125706"/>
        <a:ext cx="2775570" cy="20146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C9999-4C58-497F-A5E4-5950D94FD969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FD3CA-2CD8-47A4-80BE-661529917C9E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Errores cometidos</a:t>
          </a:r>
          <a:endParaRPr lang="es-MX" sz="2600" kern="1200" dirty="0"/>
        </a:p>
      </dsp:txBody>
      <dsp:txXfrm>
        <a:off x="0" y="0"/>
        <a:ext cx="1645920" cy="4525963"/>
      </dsp:txXfrm>
    </dsp:sp>
    <dsp:sp modelId="{BAB31DC4-F24C-4AB1-A553-AFCDE7C68D44}">
      <dsp:nvSpPr>
        <dsp:cNvPr id="0" name=""/>
        <dsp:cNvSpPr/>
      </dsp:nvSpPr>
      <dsp:spPr>
        <a:xfrm>
          <a:off x="1769364" y="35635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El titular de la unidad solicitó a los servidores públicos pero estos no respondieron</a:t>
          </a:r>
          <a:endParaRPr lang="es-MX" sz="2000" kern="1200" dirty="0"/>
        </a:p>
      </dsp:txBody>
      <dsp:txXfrm>
        <a:off x="1769364" y="35635"/>
        <a:ext cx="6460236" cy="712706"/>
      </dsp:txXfrm>
    </dsp:sp>
    <dsp:sp modelId="{478AAA27-1686-43BB-BB3A-2AFB74AE7A00}">
      <dsp:nvSpPr>
        <dsp:cNvPr id="0" name=""/>
        <dsp:cNvSpPr/>
      </dsp:nvSpPr>
      <dsp:spPr>
        <a:xfrm>
          <a:off x="1645920" y="74834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BDE4B-F71E-4A2C-A6BF-42BBF7ED05EF}">
      <dsp:nvSpPr>
        <dsp:cNvPr id="0" name=""/>
        <dsp:cNvSpPr/>
      </dsp:nvSpPr>
      <dsp:spPr>
        <a:xfrm>
          <a:off x="1769364" y="783977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 entrega información sin proteger datos personales</a:t>
          </a:r>
        </a:p>
      </dsp:txBody>
      <dsp:txXfrm>
        <a:off x="1769364" y="783977"/>
        <a:ext cx="6460236" cy="712706"/>
      </dsp:txXfrm>
    </dsp:sp>
    <dsp:sp modelId="{AF747281-2BBE-43F1-B331-B03F56836E0C}">
      <dsp:nvSpPr>
        <dsp:cNvPr id="0" name=""/>
        <dsp:cNvSpPr/>
      </dsp:nvSpPr>
      <dsp:spPr>
        <a:xfrm>
          <a:off x="1645920" y="149668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23D90-A482-4F2C-81A1-69557F8D3A81}">
      <dsp:nvSpPr>
        <dsp:cNvPr id="0" name=""/>
        <dsp:cNvSpPr/>
      </dsp:nvSpPr>
      <dsp:spPr>
        <a:xfrm>
          <a:off x="1769364" y="1532319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 niega la información sin los acuerdos de clasificación respectivos</a:t>
          </a:r>
          <a:endParaRPr lang="es-MX" sz="2000" kern="1200" dirty="0"/>
        </a:p>
      </dsp:txBody>
      <dsp:txXfrm>
        <a:off x="1769364" y="1532319"/>
        <a:ext cx="6460236" cy="712706"/>
      </dsp:txXfrm>
    </dsp:sp>
    <dsp:sp modelId="{3DFAE86A-CC56-4D0F-B67C-06F59D20FBA5}">
      <dsp:nvSpPr>
        <dsp:cNvPr id="0" name=""/>
        <dsp:cNvSpPr/>
      </dsp:nvSpPr>
      <dsp:spPr>
        <a:xfrm>
          <a:off x="1645920" y="224502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88813-F21D-4FB0-A019-168538F0086E}">
      <dsp:nvSpPr>
        <dsp:cNvPr id="0" name=""/>
        <dsp:cNvSpPr/>
      </dsp:nvSpPr>
      <dsp:spPr>
        <a:xfrm>
          <a:off x="1769364" y="2280661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No se cuenta con la información requerida</a:t>
          </a:r>
          <a:endParaRPr lang="es-MX" sz="2000" kern="1200" dirty="0"/>
        </a:p>
      </dsp:txBody>
      <dsp:txXfrm>
        <a:off x="1769364" y="2280661"/>
        <a:ext cx="6460236" cy="712706"/>
      </dsp:txXfrm>
    </dsp:sp>
    <dsp:sp modelId="{3B226D33-B05E-430F-862C-F31A96B117D1}">
      <dsp:nvSpPr>
        <dsp:cNvPr id="0" name=""/>
        <dsp:cNvSpPr/>
      </dsp:nvSpPr>
      <dsp:spPr>
        <a:xfrm>
          <a:off x="1645920" y="299336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D3FC6-496D-4689-9019-F7F7601394A7}">
      <dsp:nvSpPr>
        <dsp:cNvPr id="0" name=""/>
        <dsp:cNvSpPr/>
      </dsp:nvSpPr>
      <dsp:spPr>
        <a:xfrm>
          <a:off x="1769364" y="3029002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Cambio de la modalidad en la entrega</a:t>
          </a:r>
          <a:endParaRPr lang="es-MX" sz="2000" kern="1200" dirty="0"/>
        </a:p>
      </dsp:txBody>
      <dsp:txXfrm>
        <a:off x="1769364" y="3029002"/>
        <a:ext cx="6460236" cy="712706"/>
      </dsp:txXfrm>
    </dsp:sp>
    <dsp:sp modelId="{871D72E7-9776-4206-AEB6-AACA7E64BEC5}">
      <dsp:nvSpPr>
        <dsp:cNvPr id="0" name=""/>
        <dsp:cNvSpPr/>
      </dsp:nvSpPr>
      <dsp:spPr>
        <a:xfrm>
          <a:off x="1645920" y="374170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CD4CA-8316-4534-98F7-CC4D0AD1C20D}">
      <dsp:nvSpPr>
        <dsp:cNvPr id="0" name=""/>
        <dsp:cNvSpPr/>
      </dsp:nvSpPr>
      <dsp:spPr>
        <a:xfrm>
          <a:off x="1769364" y="3777344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>
        <a:off x="1769364" y="3777344"/>
        <a:ext cx="6460236" cy="712706"/>
      </dsp:txXfrm>
    </dsp:sp>
    <dsp:sp modelId="{1F75DFAF-A245-4110-A3D0-9BEA7CE67A5C}">
      <dsp:nvSpPr>
        <dsp:cNvPr id="0" name=""/>
        <dsp:cNvSpPr/>
      </dsp:nvSpPr>
      <dsp:spPr>
        <a:xfrm>
          <a:off x="1645920" y="449005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95DC1-46FB-4204-9DCA-B7C272995EC5}">
      <dsp:nvSpPr>
        <dsp:cNvPr id="0" name=""/>
        <dsp:cNvSpPr/>
      </dsp:nvSpPr>
      <dsp:spPr>
        <a:xfrm>
          <a:off x="534441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Apercibimiento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Admisión</a:t>
          </a:r>
          <a:endParaRPr lang="es-MX" sz="1100" kern="1200" dirty="0"/>
        </a:p>
      </dsp:txBody>
      <dsp:txXfrm>
        <a:off x="1064865" y="1613861"/>
        <a:ext cx="1034326" cy="1298239"/>
      </dsp:txXfrm>
    </dsp:sp>
    <dsp:sp modelId="{C78C18E8-2512-48C6-A0A8-DB5EF38AE476}">
      <dsp:nvSpPr>
        <dsp:cNvPr id="0" name=""/>
        <dsp:cNvSpPr/>
      </dsp:nvSpPr>
      <dsp:spPr>
        <a:xfrm>
          <a:off x="4018" y="173255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Admisión del RR </a:t>
          </a:r>
          <a:endParaRPr lang="es-MX" sz="1200" kern="1200" dirty="0"/>
        </a:p>
      </dsp:txBody>
      <dsp:txXfrm>
        <a:off x="159375" y="1887915"/>
        <a:ext cx="750132" cy="750132"/>
      </dsp:txXfrm>
    </dsp:sp>
    <dsp:sp modelId="{9498DDD8-1DA9-4CC9-9915-A2BB1BC2E862}">
      <dsp:nvSpPr>
        <dsp:cNvPr id="0" name=""/>
        <dsp:cNvSpPr/>
      </dsp:nvSpPr>
      <dsp:spPr>
        <a:xfrm>
          <a:off x="3319164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7 días para presentar pruebas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Alegatos</a:t>
          </a:r>
          <a:endParaRPr lang="es-MX" sz="1100" kern="1200" dirty="0"/>
        </a:p>
      </dsp:txBody>
      <dsp:txXfrm>
        <a:off x="3849588" y="1613861"/>
        <a:ext cx="1034326" cy="1298239"/>
      </dsp:txXfrm>
    </dsp:sp>
    <dsp:sp modelId="{EEFFAE22-6A01-428C-B109-61DE6C039E3E}">
      <dsp:nvSpPr>
        <dsp:cNvPr id="0" name=""/>
        <dsp:cNvSpPr/>
      </dsp:nvSpPr>
      <dsp:spPr>
        <a:xfrm>
          <a:off x="2788741" y="173255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Se abre el expediente</a:t>
          </a:r>
          <a:endParaRPr lang="es-MX" sz="1200" kern="1200" dirty="0"/>
        </a:p>
      </dsp:txBody>
      <dsp:txXfrm>
        <a:off x="2944098" y="1887915"/>
        <a:ext cx="750132" cy="750132"/>
      </dsp:txXfrm>
    </dsp:sp>
    <dsp:sp modelId="{8A02E29E-C7B0-45F4-AACD-C314C4CAA73C}">
      <dsp:nvSpPr>
        <dsp:cNvPr id="0" name=""/>
        <dsp:cNvSpPr/>
      </dsp:nvSpPr>
      <dsp:spPr>
        <a:xfrm>
          <a:off x="6103887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Elaboración de la resolución</a:t>
          </a:r>
          <a:endParaRPr lang="es-MX" sz="1100" kern="1200" dirty="0"/>
        </a:p>
      </dsp:txBody>
      <dsp:txXfrm>
        <a:off x="6634311" y="1613861"/>
        <a:ext cx="1034326" cy="1298239"/>
      </dsp:txXfrm>
    </dsp:sp>
    <dsp:sp modelId="{441FAEF2-209A-4D12-9D4E-F59163D690D3}">
      <dsp:nvSpPr>
        <dsp:cNvPr id="0" name=""/>
        <dsp:cNvSpPr/>
      </dsp:nvSpPr>
      <dsp:spPr>
        <a:xfrm>
          <a:off x="5573464" y="173255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Cierre de Instrucción</a:t>
          </a:r>
          <a:endParaRPr lang="es-MX" sz="1200" kern="1200" dirty="0"/>
        </a:p>
      </dsp:txBody>
      <dsp:txXfrm>
        <a:off x="5728821" y="1887915"/>
        <a:ext cx="750132" cy="7501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D02B3-D6FF-48D3-BD10-CC9C0C30A5FE}">
      <dsp:nvSpPr>
        <dsp:cNvPr id="0" name=""/>
        <dsp:cNvSpPr/>
      </dsp:nvSpPr>
      <dsp:spPr>
        <a:xfrm>
          <a:off x="893815" y="-67098"/>
          <a:ext cx="4308368" cy="4308368"/>
        </a:xfrm>
        <a:prstGeom prst="circularArrow">
          <a:avLst>
            <a:gd name="adj1" fmla="val 5544"/>
            <a:gd name="adj2" fmla="val 330680"/>
            <a:gd name="adj3" fmla="val 14955518"/>
            <a:gd name="adj4" fmla="val 1670211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43F23-1ACB-4993-A443-0643C8775146}">
      <dsp:nvSpPr>
        <dsp:cNvPr id="0" name=""/>
        <dsp:cNvSpPr/>
      </dsp:nvSpPr>
      <dsp:spPr>
        <a:xfrm>
          <a:off x="2590353" y="3130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Accesible</a:t>
          </a:r>
          <a:endParaRPr lang="es-MX" sz="1100" kern="1200" dirty="0"/>
        </a:p>
      </dsp:txBody>
      <dsp:txXfrm>
        <a:off x="2612693" y="25470"/>
        <a:ext cx="870612" cy="412966"/>
      </dsp:txXfrm>
    </dsp:sp>
    <dsp:sp modelId="{B38BB962-3649-4662-ABA1-C434F961DD8E}">
      <dsp:nvSpPr>
        <dsp:cNvPr id="0" name=""/>
        <dsp:cNvSpPr/>
      </dsp:nvSpPr>
      <dsp:spPr>
        <a:xfrm>
          <a:off x="3583649" y="294788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Actualizada</a:t>
          </a:r>
          <a:endParaRPr lang="es-MX" sz="1100" kern="1200" dirty="0"/>
        </a:p>
      </dsp:txBody>
      <dsp:txXfrm>
        <a:off x="3605989" y="317128"/>
        <a:ext cx="870612" cy="412966"/>
      </dsp:txXfrm>
    </dsp:sp>
    <dsp:sp modelId="{2BF32D7F-13F2-44EF-8E54-AA860F687844}">
      <dsp:nvSpPr>
        <dsp:cNvPr id="0" name=""/>
        <dsp:cNvSpPr/>
      </dsp:nvSpPr>
      <dsp:spPr>
        <a:xfrm>
          <a:off x="4261581" y="107716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Completa</a:t>
          </a:r>
          <a:endParaRPr lang="es-MX" sz="1100" kern="1200" dirty="0"/>
        </a:p>
      </dsp:txBody>
      <dsp:txXfrm>
        <a:off x="4283921" y="1099503"/>
        <a:ext cx="870612" cy="412966"/>
      </dsp:txXfrm>
    </dsp:sp>
    <dsp:sp modelId="{DE3B552E-DF67-4C94-B5F7-81467B4AC191}">
      <dsp:nvSpPr>
        <dsp:cNvPr id="0" name=""/>
        <dsp:cNvSpPr/>
      </dsp:nvSpPr>
      <dsp:spPr>
        <a:xfrm>
          <a:off x="4408910" y="2101856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Congruente</a:t>
          </a:r>
          <a:endParaRPr lang="es-MX" sz="1100" kern="1200" dirty="0"/>
        </a:p>
      </dsp:txBody>
      <dsp:txXfrm>
        <a:off x="4431250" y="2124196"/>
        <a:ext cx="870612" cy="412966"/>
      </dsp:txXfrm>
    </dsp:sp>
    <dsp:sp modelId="{7E1B3ED3-812A-429A-8DC6-205EE96A6729}">
      <dsp:nvSpPr>
        <dsp:cNvPr id="0" name=""/>
        <dsp:cNvSpPr/>
      </dsp:nvSpPr>
      <dsp:spPr>
        <a:xfrm>
          <a:off x="3978859" y="3043535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Confiable</a:t>
          </a:r>
          <a:endParaRPr lang="es-MX" sz="1100" kern="1200" dirty="0"/>
        </a:p>
      </dsp:txBody>
      <dsp:txXfrm>
        <a:off x="4001199" y="3065875"/>
        <a:ext cx="870612" cy="412966"/>
      </dsp:txXfrm>
    </dsp:sp>
    <dsp:sp modelId="{1DD9E9A4-D9BB-4EB1-842B-A3113FF460C6}">
      <dsp:nvSpPr>
        <dsp:cNvPr id="0" name=""/>
        <dsp:cNvSpPr/>
      </dsp:nvSpPr>
      <dsp:spPr>
        <a:xfrm>
          <a:off x="3107968" y="360322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Verificable</a:t>
          </a:r>
          <a:endParaRPr lang="es-MX" sz="1100" kern="1200" dirty="0"/>
        </a:p>
      </dsp:txBody>
      <dsp:txXfrm>
        <a:off x="3130308" y="3625563"/>
        <a:ext cx="870612" cy="412966"/>
      </dsp:txXfrm>
    </dsp:sp>
    <dsp:sp modelId="{AE0FBC35-146C-4F6C-AE52-DF4FEE1DB3BF}">
      <dsp:nvSpPr>
        <dsp:cNvPr id="0" name=""/>
        <dsp:cNvSpPr/>
      </dsp:nvSpPr>
      <dsp:spPr>
        <a:xfrm>
          <a:off x="2072738" y="360322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Veraz</a:t>
          </a:r>
          <a:endParaRPr lang="es-MX" sz="1100" kern="1200" dirty="0"/>
        </a:p>
      </dsp:txBody>
      <dsp:txXfrm>
        <a:off x="2095078" y="3625563"/>
        <a:ext cx="870612" cy="412966"/>
      </dsp:txXfrm>
    </dsp:sp>
    <dsp:sp modelId="{48CACEE8-9334-4BF2-9ADB-5A0086979BF3}">
      <dsp:nvSpPr>
        <dsp:cNvPr id="0" name=""/>
        <dsp:cNvSpPr/>
      </dsp:nvSpPr>
      <dsp:spPr>
        <a:xfrm>
          <a:off x="1201847" y="3043535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Integral</a:t>
          </a:r>
          <a:endParaRPr lang="es-MX" sz="1100" kern="1200" dirty="0"/>
        </a:p>
      </dsp:txBody>
      <dsp:txXfrm>
        <a:off x="1224187" y="3065875"/>
        <a:ext cx="870612" cy="412966"/>
      </dsp:txXfrm>
    </dsp:sp>
    <dsp:sp modelId="{97F75B20-C690-4D9B-A159-8F7F31E3EFA1}">
      <dsp:nvSpPr>
        <dsp:cNvPr id="0" name=""/>
        <dsp:cNvSpPr/>
      </dsp:nvSpPr>
      <dsp:spPr>
        <a:xfrm>
          <a:off x="771796" y="2101856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Oportuna</a:t>
          </a:r>
          <a:endParaRPr lang="es-MX" sz="1100" kern="1200" dirty="0"/>
        </a:p>
      </dsp:txBody>
      <dsp:txXfrm>
        <a:off x="794136" y="2124196"/>
        <a:ext cx="870612" cy="412966"/>
      </dsp:txXfrm>
    </dsp:sp>
    <dsp:sp modelId="{CF780E92-D87B-4764-B55B-9A37633BCEE1}">
      <dsp:nvSpPr>
        <dsp:cNvPr id="0" name=""/>
        <dsp:cNvSpPr/>
      </dsp:nvSpPr>
      <dsp:spPr>
        <a:xfrm>
          <a:off x="919125" y="107716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Expedita</a:t>
          </a:r>
          <a:endParaRPr lang="es-MX" sz="1100" kern="1200" dirty="0"/>
        </a:p>
      </dsp:txBody>
      <dsp:txXfrm>
        <a:off x="941465" y="1099503"/>
        <a:ext cx="870612" cy="412966"/>
      </dsp:txXfrm>
    </dsp:sp>
    <dsp:sp modelId="{C7DACC99-A822-4252-8F4F-66DC6575852E}">
      <dsp:nvSpPr>
        <dsp:cNvPr id="0" name=""/>
        <dsp:cNvSpPr/>
      </dsp:nvSpPr>
      <dsp:spPr>
        <a:xfrm>
          <a:off x="1597057" y="294788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Comprensible</a:t>
          </a:r>
          <a:endParaRPr lang="es-MX" sz="1100" kern="1200" dirty="0"/>
        </a:p>
      </dsp:txBody>
      <dsp:txXfrm>
        <a:off x="1619397" y="317128"/>
        <a:ext cx="870612" cy="412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C18D8-90A6-4B67-9B76-35B388C5B0D8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50EF3-F7F1-477B-9CC3-A9A49D966596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Documentar las decisiones y adicionales.</a:t>
          </a:r>
          <a:endParaRPr lang="es-MX" sz="2700" kern="1200" dirty="0"/>
        </a:p>
      </dsp:txBody>
      <dsp:txXfrm>
        <a:off x="628203" y="452596"/>
        <a:ext cx="7538938" cy="905192"/>
      </dsp:txXfrm>
    </dsp:sp>
    <dsp:sp modelId="{153C4E3A-6AE6-4880-A2BD-090377C346F9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F0F22-3103-47E4-B4AF-DC6796498C62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Cumplir con las obligaciones de transparencia. </a:t>
          </a:r>
          <a:endParaRPr lang="es-MX" sz="2700" kern="1200" dirty="0"/>
        </a:p>
      </dsp:txBody>
      <dsp:txXfrm>
        <a:off x="957241" y="1810385"/>
        <a:ext cx="7209900" cy="905192"/>
      </dsp:txXfrm>
    </dsp:sp>
    <dsp:sp modelId="{2B980836-BA4C-4AB4-809F-4C167AD073CE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7F09A-18B6-41FC-932E-F89A3BE0DEB7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Desahogar la primer garantía de acceso a la información.</a:t>
          </a:r>
          <a:endParaRPr lang="es-MX" sz="2700" kern="1200" dirty="0"/>
        </a:p>
      </dsp:txBody>
      <dsp:txXfrm>
        <a:off x="628203" y="3168174"/>
        <a:ext cx="7538938" cy="905192"/>
      </dsp:txXfrm>
    </dsp:sp>
    <dsp:sp modelId="{B0DE01DE-B364-47CD-9163-8CD64C2FCD45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4C777-F8D6-9042-862F-BD13959E7202}">
      <dsp:nvSpPr>
        <dsp:cNvPr id="0" name=""/>
        <dsp:cNvSpPr/>
      </dsp:nvSpPr>
      <dsp:spPr>
        <a:xfrm>
          <a:off x="165334" y="680450"/>
          <a:ext cx="1911003" cy="840528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Código Administrativo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06365" y="721481"/>
        <a:ext cx="1828941" cy="758466"/>
      </dsp:txXfrm>
    </dsp:sp>
    <dsp:sp modelId="{5ADBF5CA-1809-B24B-97EA-FB97ED8EA6F8}">
      <dsp:nvSpPr>
        <dsp:cNvPr id="0" name=""/>
        <dsp:cNvSpPr/>
      </dsp:nvSpPr>
      <dsp:spPr>
        <a:xfrm>
          <a:off x="165334" y="1708179"/>
          <a:ext cx="1911003" cy="965664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Código Financiero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2474" y="1755319"/>
        <a:ext cx="1816723" cy="871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FDB9-AACA-3E4D-B3DF-048072A4C71F}">
      <dsp:nvSpPr>
        <dsp:cNvPr id="0" name=""/>
        <dsp:cNvSpPr/>
      </dsp:nvSpPr>
      <dsp:spPr>
        <a:xfrm>
          <a:off x="197130" y="358523"/>
          <a:ext cx="1652678" cy="1478185"/>
        </a:xfrm>
        <a:prstGeom prst="roundRect">
          <a:avLst/>
        </a:prstGeom>
        <a:solidFill>
          <a:schemeClr val="bg1">
            <a:lumMod val="7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del Trabajo de los servidores públicos del Estado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69289" y="430682"/>
        <a:ext cx="1508360" cy="1333867"/>
      </dsp:txXfrm>
    </dsp:sp>
    <dsp:sp modelId="{2E34C777-F8D6-9042-862F-BD13959E7202}">
      <dsp:nvSpPr>
        <dsp:cNvPr id="0" name=""/>
        <dsp:cNvSpPr/>
      </dsp:nvSpPr>
      <dsp:spPr>
        <a:xfrm>
          <a:off x="150971" y="2023909"/>
          <a:ext cx="1744995" cy="971861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Documentos internos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98413" y="2071351"/>
        <a:ext cx="1650111" cy="8769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FDB9-AACA-3E4D-B3DF-048072A4C71F}">
      <dsp:nvSpPr>
        <dsp:cNvPr id="0" name=""/>
        <dsp:cNvSpPr/>
      </dsp:nvSpPr>
      <dsp:spPr>
        <a:xfrm>
          <a:off x="184992" y="183445"/>
          <a:ext cx="1933778" cy="806811"/>
        </a:xfrm>
        <a:prstGeom prst="roundRect">
          <a:avLst/>
        </a:prstGeom>
        <a:solidFill>
          <a:schemeClr val="bg1">
            <a:lumMod val="8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de Transparencia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24377" y="222830"/>
        <a:ext cx="1855008" cy="728041"/>
      </dsp:txXfrm>
    </dsp:sp>
    <dsp:sp modelId="{2E34C777-F8D6-9042-862F-BD13959E7202}">
      <dsp:nvSpPr>
        <dsp:cNvPr id="0" name=""/>
        <dsp:cNvSpPr/>
      </dsp:nvSpPr>
      <dsp:spPr>
        <a:xfrm>
          <a:off x="169914" y="1177456"/>
          <a:ext cx="1963934" cy="840528"/>
        </a:xfrm>
        <a:prstGeom prst="roundRect">
          <a:avLst/>
        </a:prstGeom>
        <a:solidFill>
          <a:schemeClr val="bg1">
            <a:lumMod val="8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de Contratación Pública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0945" y="1218487"/>
        <a:ext cx="1881872" cy="758466"/>
      </dsp:txXfrm>
    </dsp:sp>
    <dsp:sp modelId="{5ADBF5CA-1809-B24B-97EA-FB97ED8EA6F8}">
      <dsp:nvSpPr>
        <dsp:cNvPr id="0" name=""/>
        <dsp:cNvSpPr/>
      </dsp:nvSpPr>
      <dsp:spPr>
        <a:xfrm>
          <a:off x="169914" y="2205185"/>
          <a:ext cx="1963934" cy="965664"/>
        </a:xfrm>
        <a:prstGeom prst="roundRect">
          <a:avLst/>
        </a:prstGeom>
        <a:solidFill>
          <a:schemeClr val="bg1">
            <a:lumMod val="8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de </a:t>
          </a:r>
          <a:r>
            <a:rPr lang="es-ES_tradnl" sz="1600" b="1" kern="1200" dirty="0" smtClean="0">
              <a:solidFill>
                <a:srgbClr val="000000"/>
              </a:solidFill>
            </a:rPr>
            <a:t>Documentos Administrativos del Estado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7054" y="2252325"/>
        <a:ext cx="1869654" cy="871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914A6-8B36-414C-8772-2FCFC090BEA3}">
      <dsp:nvSpPr>
        <dsp:cNvPr id="0" name=""/>
        <dsp:cNvSpPr/>
      </dsp:nvSpPr>
      <dsp:spPr>
        <a:xfrm>
          <a:off x="1555" y="0"/>
          <a:ext cx="2419454" cy="384048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accent1">
                  <a:lumMod val="50000"/>
                </a:schemeClr>
              </a:solidFill>
            </a:rPr>
            <a:t>IPO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accent1">
                  <a:lumMod val="50000"/>
                </a:schemeClr>
              </a:solidFill>
            </a:rPr>
            <a:t>48 requerimientos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accent1">
                  <a:lumMod val="50000"/>
                </a:schemeClr>
              </a:solidFill>
            </a:rPr>
            <a:t>Art. 70 </a:t>
          </a:r>
          <a:r>
            <a:rPr lang="es-MX" sz="1800" kern="1200" dirty="0" err="1" smtClean="0">
              <a:solidFill>
                <a:schemeClr val="accent1">
                  <a:lumMod val="50000"/>
                </a:schemeClr>
              </a:solidFill>
            </a:rPr>
            <a:t>LGTyAIP</a:t>
          </a:r>
          <a:endParaRPr lang="es-MX" sz="1800" kern="1200" dirty="0" smtClean="0"/>
        </a:p>
      </dsp:txBody>
      <dsp:txXfrm>
        <a:off x="1555" y="1536192"/>
        <a:ext cx="2419454" cy="1536192"/>
      </dsp:txXfrm>
    </dsp:sp>
    <dsp:sp modelId="{0EC24C46-572B-4156-BB96-2A11F2E566F2}">
      <dsp:nvSpPr>
        <dsp:cNvPr id="0" name=""/>
        <dsp:cNvSpPr/>
      </dsp:nvSpPr>
      <dsp:spPr>
        <a:xfrm>
          <a:off x="571842" y="230428"/>
          <a:ext cx="1278879" cy="12788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70A4D-2C52-4344-A9AD-7F00542D68ED}">
      <dsp:nvSpPr>
        <dsp:cNvPr id="0" name=""/>
        <dsp:cNvSpPr/>
      </dsp:nvSpPr>
      <dsp:spPr>
        <a:xfrm>
          <a:off x="2493592" y="0"/>
          <a:ext cx="2419454" cy="384048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Fideicomisos: 8 </a:t>
          </a:r>
          <a:r>
            <a:rPr lang="es-MX" sz="1800" kern="1200" dirty="0" smtClean="0"/>
            <a:t>Obligaciones adicionales Art. </a:t>
          </a:r>
          <a:r>
            <a:rPr lang="es-MX" sz="1800" kern="1200" dirty="0" smtClean="0"/>
            <a:t>101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Sindicatos; 8 obligaciones adicionales, Art. 102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/>
            <a:t>LTyAIPEMy</a:t>
          </a:r>
          <a:r>
            <a:rPr lang="es-MX" sz="1800" kern="1200" dirty="0" smtClean="0"/>
            <a:t> 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2493592" y="1536192"/>
        <a:ext cx="2419454" cy="1536192"/>
      </dsp:txXfrm>
    </dsp:sp>
    <dsp:sp modelId="{8E774454-740A-4C69-9372-CDB4AA712514}">
      <dsp:nvSpPr>
        <dsp:cNvPr id="0" name=""/>
        <dsp:cNvSpPr/>
      </dsp:nvSpPr>
      <dsp:spPr>
        <a:xfrm flipH="1">
          <a:off x="3680460" y="847008"/>
          <a:ext cx="45719" cy="45719"/>
        </a:xfrm>
        <a:prstGeom prst="ellipse">
          <a:avLst/>
        </a:prstGeom>
        <a:solidFill>
          <a:schemeClr val="accent5">
            <a:tint val="50000"/>
            <a:hueOff val="-6393"/>
            <a:satOff val="304"/>
            <a:lumOff val="-1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52053-0427-44DD-8BEC-728565DFF597}">
      <dsp:nvSpPr>
        <dsp:cNvPr id="0" name=""/>
        <dsp:cNvSpPr/>
      </dsp:nvSpPr>
      <dsp:spPr>
        <a:xfrm>
          <a:off x="4985630" y="0"/>
          <a:ext cx="2419454" cy="384048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La información que el INFOEM considere relevante</a:t>
          </a:r>
          <a:endParaRPr lang="es-MX" sz="2100" kern="1200" dirty="0"/>
        </a:p>
      </dsp:txBody>
      <dsp:txXfrm>
        <a:off x="4985630" y="1536192"/>
        <a:ext cx="2419454" cy="1536192"/>
      </dsp:txXfrm>
    </dsp:sp>
    <dsp:sp modelId="{F964D4AD-8155-4AAB-B130-F1F3FEFB1820}">
      <dsp:nvSpPr>
        <dsp:cNvPr id="0" name=""/>
        <dsp:cNvSpPr/>
      </dsp:nvSpPr>
      <dsp:spPr>
        <a:xfrm>
          <a:off x="5555917" y="230428"/>
          <a:ext cx="1278879" cy="12788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3CDD5-9CEF-4760-B6CD-C596CF9DF65E}">
      <dsp:nvSpPr>
        <dsp:cNvPr id="0" name=""/>
        <dsp:cNvSpPr/>
      </dsp:nvSpPr>
      <dsp:spPr>
        <a:xfrm>
          <a:off x="296265" y="3072384"/>
          <a:ext cx="6814108" cy="576072"/>
        </a:xfrm>
        <a:prstGeom prst="left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7B7E6-0134-4671-85E6-92BF91EE4242}">
      <dsp:nvSpPr>
        <dsp:cNvPr id="0" name=""/>
        <dsp:cNvSpPr/>
      </dsp:nvSpPr>
      <dsp:spPr>
        <a:xfrm>
          <a:off x="534441" y="23909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Presenta una denuncia</a:t>
          </a:r>
          <a:endParaRPr lang="es-MX" sz="1400" kern="1200" dirty="0"/>
        </a:p>
      </dsp:txBody>
      <dsp:txXfrm>
        <a:off x="1064865" y="517290"/>
        <a:ext cx="1034326" cy="1298239"/>
      </dsp:txXfrm>
    </dsp:sp>
    <dsp:sp modelId="{51D5AC35-7BD5-4EC7-A602-4D792E93040E}">
      <dsp:nvSpPr>
        <dsp:cNvPr id="0" name=""/>
        <dsp:cNvSpPr/>
      </dsp:nvSpPr>
      <dsp:spPr>
        <a:xfrm>
          <a:off x="4018" y="635987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Cualquier persona </a:t>
          </a:r>
          <a:endParaRPr lang="es-MX" sz="1400" kern="1200" dirty="0"/>
        </a:p>
      </dsp:txBody>
      <dsp:txXfrm>
        <a:off x="159375" y="791344"/>
        <a:ext cx="750132" cy="750132"/>
      </dsp:txXfrm>
    </dsp:sp>
    <dsp:sp modelId="{41BF10C0-5B17-4552-8257-D0E8C303A49F}">
      <dsp:nvSpPr>
        <dsp:cNvPr id="0" name=""/>
        <dsp:cNvSpPr/>
      </dsp:nvSpPr>
      <dsp:spPr>
        <a:xfrm>
          <a:off x="3319164" y="23909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Tres días para admitir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Tres días del SO para Informe</a:t>
          </a:r>
          <a:endParaRPr lang="es-MX" sz="1400" kern="1200" dirty="0"/>
        </a:p>
      </dsp:txBody>
      <dsp:txXfrm>
        <a:off x="3849588" y="517290"/>
        <a:ext cx="1034326" cy="1298239"/>
      </dsp:txXfrm>
    </dsp:sp>
    <dsp:sp modelId="{9D87E4EB-658F-4244-95AA-FA051732FCC6}">
      <dsp:nvSpPr>
        <dsp:cNvPr id="0" name=""/>
        <dsp:cNvSpPr/>
      </dsp:nvSpPr>
      <dsp:spPr>
        <a:xfrm>
          <a:off x="2788741" y="635987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INFOEM</a:t>
          </a:r>
          <a:endParaRPr lang="es-MX" sz="1400" kern="1200" dirty="0"/>
        </a:p>
      </dsp:txBody>
      <dsp:txXfrm>
        <a:off x="2944098" y="791344"/>
        <a:ext cx="750132" cy="750132"/>
      </dsp:txXfrm>
    </dsp:sp>
    <dsp:sp modelId="{E0FDE870-A41C-461D-888B-83017ED63917}">
      <dsp:nvSpPr>
        <dsp:cNvPr id="0" name=""/>
        <dsp:cNvSpPr/>
      </dsp:nvSpPr>
      <dsp:spPr>
        <a:xfrm>
          <a:off x="6103887" y="23909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20 días para resolver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3 días para notificar</a:t>
          </a:r>
          <a:endParaRPr lang="es-MX" sz="1400" kern="1200" dirty="0"/>
        </a:p>
      </dsp:txBody>
      <dsp:txXfrm>
        <a:off x="6634311" y="517290"/>
        <a:ext cx="1034326" cy="1298239"/>
      </dsp:txXfrm>
    </dsp:sp>
    <dsp:sp modelId="{BAB0046E-6496-4532-8FEE-C256307E3F38}">
      <dsp:nvSpPr>
        <dsp:cNvPr id="0" name=""/>
        <dsp:cNvSpPr/>
      </dsp:nvSpPr>
      <dsp:spPr>
        <a:xfrm>
          <a:off x="5573464" y="635987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INFOEM</a:t>
          </a:r>
          <a:endParaRPr lang="es-MX" sz="1400" kern="1200" dirty="0"/>
        </a:p>
      </dsp:txBody>
      <dsp:txXfrm>
        <a:off x="5728821" y="791344"/>
        <a:ext cx="750132" cy="7501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B4861-9ED4-48CF-9D2C-E9A6F69AF565}">
      <dsp:nvSpPr>
        <dsp:cNvPr id="0" name=""/>
        <dsp:cNvSpPr/>
      </dsp:nvSpPr>
      <dsp:spPr>
        <a:xfrm>
          <a:off x="457199" y="0"/>
          <a:ext cx="5181600" cy="27067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C326D-540D-4968-9230-6E6CFD088997}">
      <dsp:nvSpPr>
        <dsp:cNvPr id="0" name=""/>
        <dsp:cNvSpPr/>
      </dsp:nvSpPr>
      <dsp:spPr>
        <a:xfrm>
          <a:off x="6548" y="812034"/>
          <a:ext cx="1962150" cy="108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15 días para que el SO cumpla</a:t>
          </a:r>
          <a:endParaRPr lang="es-MX" sz="1500" kern="1200" dirty="0"/>
        </a:p>
      </dsp:txBody>
      <dsp:txXfrm>
        <a:off x="59402" y="864888"/>
        <a:ext cx="1856442" cy="977005"/>
      </dsp:txXfrm>
    </dsp:sp>
    <dsp:sp modelId="{39F0CE80-9665-4AC4-B883-8E6F06FCDD64}">
      <dsp:nvSpPr>
        <dsp:cNvPr id="0" name=""/>
        <dsp:cNvSpPr/>
      </dsp:nvSpPr>
      <dsp:spPr>
        <a:xfrm>
          <a:off x="2066925" y="812034"/>
          <a:ext cx="1962150" cy="108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5 días para el primer apercibimiento</a:t>
          </a:r>
          <a:endParaRPr lang="es-MX" sz="1500" kern="1200" dirty="0"/>
        </a:p>
      </dsp:txBody>
      <dsp:txXfrm>
        <a:off x="2119779" y="864888"/>
        <a:ext cx="1856442" cy="977005"/>
      </dsp:txXfrm>
    </dsp:sp>
    <dsp:sp modelId="{9B04CF28-1344-43F3-9D19-334CE1FAE475}">
      <dsp:nvSpPr>
        <dsp:cNvPr id="0" name=""/>
        <dsp:cNvSpPr/>
      </dsp:nvSpPr>
      <dsp:spPr>
        <a:xfrm>
          <a:off x="4127301" y="812034"/>
          <a:ext cx="1962150" cy="108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5 días y se emite acuerdo de incumplimiento y medidas de apremio.</a:t>
          </a:r>
          <a:endParaRPr lang="es-MX" sz="1500" kern="1200" dirty="0"/>
        </a:p>
      </dsp:txBody>
      <dsp:txXfrm>
        <a:off x="4180155" y="864888"/>
        <a:ext cx="1856442" cy="977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52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95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4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51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67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1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54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52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21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2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03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Acceso 181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" y="0"/>
            <a:ext cx="9133117" cy="68580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48" y="518728"/>
            <a:ext cx="2092632" cy="11973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3200" dirty="0">
                <a:latin typeface="Palatino Linotype"/>
                <a:cs typeface="Palatino Linotype"/>
              </a:rPr>
              <a:t>Claves constitucionales de las dos garantías en materia de Transparencia y Acceso a la Información Pública</a:t>
            </a:r>
            <a:endParaRPr lang="es-ES" sz="3200" dirty="0">
              <a:latin typeface="Palatino Linotype"/>
              <a:cs typeface="Palatino Linotype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724171" y="4074816"/>
            <a:ext cx="7797983" cy="745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Mtro. José Guadalupe Luna Hernández</a:t>
            </a:r>
          </a:p>
          <a:p>
            <a:r>
              <a:rPr lang="es-ES" sz="2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Comisionado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65430" y="5730875"/>
            <a:ext cx="5115504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s-ES" dirty="0" smtClean="0">
                <a:latin typeface="Palatino Linotype"/>
                <a:cs typeface="Palatino Linotype"/>
              </a:rPr>
              <a:t>Capacitación </a:t>
            </a:r>
            <a:r>
              <a:rPr lang="es-ES" dirty="0" smtClean="0">
                <a:latin typeface="Palatino Linotype"/>
                <a:cs typeface="Palatino Linotype"/>
              </a:rPr>
              <a:t>a Fideicomisos, Sindicatos, IAPEM</a:t>
            </a:r>
            <a:endParaRPr lang="es-ES" dirty="0" smtClean="0">
              <a:latin typeface="Palatino Linotype"/>
              <a:cs typeface="Palatino Linotype"/>
            </a:endParaRPr>
          </a:p>
          <a:p>
            <a:pPr algn="ctr"/>
            <a:r>
              <a:rPr lang="es-ES" dirty="0" smtClean="0">
                <a:latin typeface="Palatino Linotype"/>
                <a:cs typeface="Palatino Linotype"/>
              </a:rPr>
              <a:t>Toluca, </a:t>
            </a:r>
            <a:r>
              <a:rPr lang="es-ES" dirty="0" err="1" smtClean="0">
                <a:latin typeface="Palatino Linotype"/>
                <a:cs typeface="Palatino Linotype"/>
              </a:rPr>
              <a:t>Méx</a:t>
            </a:r>
            <a:r>
              <a:rPr lang="es-ES" dirty="0" smtClean="0">
                <a:latin typeface="Palatino Linotype"/>
                <a:cs typeface="Palatino Linotype"/>
              </a:rPr>
              <a:t>., a 24 </a:t>
            </a:r>
            <a:r>
              <a:rPr lang="es-ES" dirty="0" smtClean="0">
                <a:latin typeface="Palatino Linotype"/>
                <a:cs typeface="Palatino Linotype"/>
              </a:rPr>
              <a:t>de mayo de 2016</a:t>
            </a:r>
            <a:endParaRPr lang="es-ES" b="1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8393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2668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078"/>
          </a:xfrm>
        </p:spPr>
        <p:txBody>
          <a:bodyPr anchor="t">
            <a:noAutofit/>
          </a:bodyPr>
          <a:lstStyle/>
          <a:p>
            <a:pPr algn="l"/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Palatino Linotype"/>
                <a:cs typeface="Palatino Linotype"/>
              </a:rPr>
              <a:t>Deber del Estado de garantizar el acceso a la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30464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150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Palatino Linotype"/>
                <a:cs typeface="Palatino Linotype"/>
              </a:rPr>
              <a:t>Garantía primaria</a:t>
            </a:r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/>
          </p:nvPr>
        </p:nvGraphicFramePr>
        <p:xfrm>
          <a:off x="457200" y="3833872"/>
          <a:ext cx="7162800" cy="226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5988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Incidencia principal en las respuestas de Valle de Chalco</a:t>
            </a:r>
            <a:endParaRPr lang="es-MX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550276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93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Recurso de revisión, garantía secundaria</a:t>
            </a:r>
            <a:endParaRPr lang="es-MX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383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75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2722897"/>
              </p:ext>
            </p:extLst>
          </p:nvPr>
        </p:nvGraphicFramePr>
        <p:xfrm>
          <a:off x="1619609" y="1491102"/>
          <a:ext cx="5879577" cy="391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557" y="1730086"/>
            <a:ext cx="1530903" cy="14360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146" y="4501519"/>
            <a:ext cx="1346257" cy="13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09" y="3427293"/>
            <a:ext cx="2087377" cy="177427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31020006"/>
              </p:ext>
            </p:extLst>
          </p:nvPr>
        </p:nvGraphicFramePr>
        <p:xfrm>
          <a:off x="349633" y="322954"/>
          <a:ext cx="7952851" cy="530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1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9676" y="1612650"/>
            <a:ext cx="7750098" cy="37454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Instituto de Transparencia, Acceso a la Información Pública y </a:t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Protección de Datos Personales del Estado de México y Municipios</a:t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1600" b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1600" b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</a:b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www.infoem.org.mx</a:t>
            </a:r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2800" b="1" dirty="0" smtClean="0">
                <a:latin typeface="Palatino Linotype"/>
                <a:cs typeface="Palatino Linotype"/>
              </a:rPr>
              <a:t/>
            </a:r>
            <a:br>
              <a:rPr lang="es-ES" sz="2800" b="1" dirty="0" smtClean="0">
                <a:latin typeface="Palatino Linotype"/>
                <a:cs typeface="Palatino Linotype"/>
              </a:rPr>
            </a:br>
            <a: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  <a:t>Teléfono: (722) 226 19 80</a:t>
            </a:r>
            <a:b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</a:br>
            <a: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  <a:t>Lada sin costo: 01 800 821 04 41</a:t>
            </a:r>
            <a:b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</a:br>
            <a: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  <a:t/>
            </a:r>
            <a:b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</a:br>
            <a:r>
              <a:rPr lang="es-ES_tradnl" sz="2000" dirty="0" smtClean="0">
                <a:latin typeface="Palatino Linotype"/>
                <a:cs typeface="Palatino Linotype"/>
              </a:rPr>
              <a:t>Calle de Pino Suárez, sin número, actualmente carretera Toluca-Ixtapan, No. 111, Col. La Michoacana, C.P. 52166, Metepec, Edo. de </a:t>
            </a:r>
            <a:r>
              <a:rPr lang="es-ES_tradnl" sz="2000" dirty="0" err="1" smtClean="0">
                <a:latin typeface="Palatino Linotype"/>
                <a:cs typeface="Palatino Linotype"/>
              </a:rPr>
              <a:t>Méx</a:t>
            </a:r>
            <a:r>
              <a:rPr lang="es-ES_tradnl" sz="2000" dirty="0" smtClean="0">
                <a:latin typeface="Palatino Linotype"/>
                <a:cs typeface="Palatino Linotype"/>
              </a:rPr>
              <a:t>.</a:t>
            </a:r>
            <a:r>
              <a:rPr lang="es-ES" sz="2900" b="1" dirty="0" smtClean="0">
                <a:latin typeface="Palatino Linotype"/>
                <a:cs typeface="Palatino Linotype"/>
              </a:rPr>
              <a:t/>
            </a:r>
            <a:br>
              <a:rPr lang="es-ES" sz="2900" b="1" dirty="0" smtClean="0">
                <a:latin typeface="Palatino Linotype"/>
                <a:cs typeface="Palatino Linotype"/>
              </a:rPr>
            </a:br>
            <a:endParaRPr lang="es-ES" sz="2900" b="1" dirty="0">
              <a:latin typeface="Palatino Linotype"/>
              <a:cs typeface="Palatino Linotype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87" y="230333"/>
            <a:ext cx="1506330" cy="861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89" y="5365133"/>
            <a:ext cx="461391" cy="46139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540147" y="5457192"/>
            <a:ext cx="110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Palatino Linotype"/>
                <a:cs typeface="Palatino Linotype"/>
              </a:rPr>
              <a:t>@</a:t>
            </a:r>
            <a:r>
              <a:rPr lang="es-ES" dirty="0" err="1" smtClean="0">
                <a:latin typeface="Palatino Linotype"/>
                <a:cs typeface="Palatino Linotype"/>
              </a:rPr>
              <a:t>Infoem</a:t>
            </a:r>
            <a:endParaRPr lang="es-ES" dirty="0">
              <a:latin typeface="Palatino Linotype"/>
              <a:cs typeface="Palatino Linotype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291" y="5385107"/>
            <a:ext cx="461391" cy="4613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399143" y="5457192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Palatino Linotype"/>
                <a:cs typeface="Palatino Linotype"/>
              </a:rPr>
              <a:t>/</a:t>
            </a:r>
            <a:r>
              <a:rPr lang="es-ES" dirty="0" err="1" smtClean="0">
                <a:latin typeface="Palatino Linotype"/>
                <a:cs typeface="Palatino Linotype"/>
              </a:rPr>
              <a:t>infoem</a:t>
            </a:r>
            <a:endParaRPr lang="es-ES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673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57200" y="174813"/>
            <a:ext cx="8229600" cy="93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>
                <a:latin typeface="Palatino Linotype"/>
                <a:cs typeface="Palatino Linotype"/>
              </a:rPr>
              <a:t>Las fases del proceso legislativo</a:t>
            </a:r>
            <a:endParaRPr lang="es-MX" sz="2800" dirty="0">
              <a:latin typeface="Palatino Linotype"/>
              <a:cs typeface="Palatino Linotype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41163" y="14322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b="1" dirty="0" smtClean="0">
                <a:latin typeface="Palatino Linotype"/>
                <a:cs typeface="Palatino Linotype"/>
              </a:rPr>
              <a:t>El 07 de febrero de 2014 </a:t>
            </a:r>
            <a:r>
              <a:rPr lang="es-ES" sz="1600" dirty="0" smtClean="0">
                <a:latin typeface="Palatino Linotype"/>
                <a:cs typeface="Palatino Linotype"/>
              </a:rPr>
              <a:t>se publica en el DOF la última reforma al artículo sexto de la CPEUM en materia de acceso a la información.</a:t>
            </a:r>
          </a:p>
          <a:p>
            <a:pPr algn="just"/>
            <a:endParaRPr lang="es-ES" sz="1600" b="1" dirty="0" smtClean="0"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latin typeface="Palatino Linotype"/>
                <a:cs typeface="Palatino Linotype"/>
              </a:rPr>
              <a:t>El 04 de mayo de 2015 </a:t>
            </a:r>
            <a:r>
              <a:rPr lang="es-ES" sz="1600" dirty="0" smtClean="0">
                <a:latin typeface="Palatino Linotype"/>
                <a:cs typeface="Palatino Linotype"/>
              </a:rPr>
              <a:t>se publica en el DOF la Ley General de Transparencia y Acceso a la Información Pública</a:t>
            </a:r>
          </a:p>
          <a:p>
            <a:pPr algn="just"/>
            <a:endParaRPr lang="es-ES" sz="1600" dirty="0" smtClean="0"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latin typeface="Palatino Linotype"/>
                <a:cs typeface="Palatino Linotype"/>
              </a:rPr>
              <a:t>El 08 de junio de 2015</a:t>
            </a:r>
            <a:r>
              <a:rPr lang="es-ES" sz="1600" dirty="0" smtClean="0">
                <a:latin typeface="Palatino Linotype"/>
                <a:cs typeface="Palatino Linotype"/>
              </a:rPr>
              <a:t> se publica en la GGE el decreto mediante el cual se reforma, entre otros, el artículo 5 de la CPELSM en materia de transparencia.</a:t>
            </a:r>
          </a:p>
          <a:p>
            <a:pPr algn="just"/>
            <a:endParaRPr lang="es-ES" sz="1600" dirty="0"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latin typeface="Palatino Linotype"/>
                <a:cs typeface="Palatino Linotype"/>
              </a:rPr>
              <a:t>El 04 de mayo de 2016 </a:t>
            </a:r>
            <a:r>
              <a:rPr lang="es-ES" sz="1600" dirty="0" smtClean="0">
                <a:latin typeface="Palatino Linotype"/>
                <a:cs typeface="Palatino Linotype"/>
              </a:rPr>
              <a:t>se publica en la GGE el decreto por el que se expide la Ley de Transparencia y Acceso a la Información Pública del Estado de México y Municipios.</a:t>
            </a:r>
          </a:p>
          <a:p>
            <a:pPr algn="just"/>
            <a:endParaRPr lang="es-ES" sz="1600" dirty="0"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latin typeface="Palatino Linotype"/>
                <a:cs typeface="Palatino Linotype"/>
              </a:rPr>
              <a:t>El 05 de mayo de 2016 </a:t>
            </a:r>
            <a:r>
              <a:rPr lang="es-ES" sz="1600" dirty="0" smtClean="0">
                <a:latin typeface="Palatino Linotype"/>
                <a:cs typeface="Palatino Linotype"/>
              </a:rPr>
              <a:t>se vencen las </a:t>
            </a:r>
            <a:r>
              <a:rPr lang="es-ES" sz="1600" dirty="0" err="1" smtClean="0">
                <a:latin typeface="Palatino Linotype"/>
                <a:cs typeface="Palatino Linotype"/>
              </a:rPr>
              <a:t>vacatio</a:t>
            </a:r>
            <a:r>
              <a:rPr lang="es-ES" sz="1600" dirty="0" smtClean="0">
                <a:latin typeface="Palatino Linotype"/>
                <a:cs typeface="Palatino Linotype"/>
              </a:rPr>
              <a:t> </a:t>
            </a:r>
            <a:r>
              <a:rPr lang="es-ES" sz="1600" dirty="0" err="1" smtClean="0">
                <a:latin typeface="Palatino Linotype"/>
                <a:cs typeface="Palatino Linotype"/>
              </a:rPr>
              <a:t>legis</a:t>
            </a:r>
            <a:r>
              <a:rPr lang="es-ES" sz="1600" dirty="0" smtClean="0">
                <a:latin typeface="Palatino Linotype"/>
                <a:cs typeface="Palatino Linotype"/>
              </a:rPr>
              <a:t> en materia de plataforma y facultades del INAI.</a:t>
            </a:r>
          </a:p>
          <a:p>
            <a:pPr algn="just"/>
            <a:endParaRPr lang="es-ES" sz="18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765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57200" y="174813"/>
            <a:ext cx="8229600" cy="93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 smtClean="0">
                <a:latin typeface="Palatino Linotype"/>
                <a:cs typeface="Palatino Linotype"/>
              </a:rPr>
              <a:t>El régimen bajo el cual se disciplina el DAI y el DPDP</a:t>
            </a:r>
            <a:endParaRPr lang="es-MX" sz="2000" dirty="0">
              <a:latin typeface="Palatino Linotype"/>
              <a:cs typeface="Palatino Linotype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37936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57200" y="174813"/>
            <a:ext cx="8229600" cy="93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 smtClean="0">
                <a:latin typeface="Palatino Linotype"/>
                <a:cs typeface="Palatino Linotype"/>
              </a:rPr>
              <a:t>Principios especiales de la información</a:t>
            </a:r>
            <a:endParaRPr lang="es-MX" sz="2000" dirty="0">
              <a:latin typeface="Palatino Linotype"/>
              <a:cs typeface="Palatino Linotype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7910807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7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Qué obligaciones existen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6060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46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496935" y="347693"/>
            <a:ext cx="80219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b="1" i="1" dirty="0">
                <a:latin typeface="Palatino Linotype"/>
                <a:cs typeface="Palatino Linotype"/>
              </a:rPr>
              <a:t>¿Qué es lo que vamos a documentar</a:t>
            </a:r>
            <a:r>
              <a:rPr lang="es-ES_tradnl" b="1" i="1" dirty="0" smtClean="0">
                <a:latin typeface="Palatino Linotype"/>
                <a:cs typeface="Palatino Linotype"/>
              </a:rPr>
              <a:t>?</a:t>
            </a:r>
            <a:endParaRPr lang="es-MX" altLang="es-MX" b="1" i="1" dirty="0">
              <a:latin typeface="Palatino Linotype"/>
              <a:cs typeface="Palatino Linotype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20303" y="1468550"/>
            <a:ext cx="7974920" cy="703013"/>
          </a:xfrm>
        </p:spPr>
        <p:txBody>
          <a:bodyPr>
            <a:noAutofit/>
          </a:bodyPr>
          <a:lstStyle/>
          <a:p>
            <a:r>
              <a:rPr lang="es-ES_tradnl" sz="2000" dirty="0"/>
              <a:t>La información que se refiera a las facultades, competencias y funciones señaladas en: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32023598"/>
              </p:ext>
            </p:extLst>
          </p:nvPr>
        </p:nvGraphicFramePr>
        <p:xfrm>
          <a:off x="1344525" y="2304262"/>
          <a:ext cx="2241673" cy="33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41321465"/>
              </p:ext>
            </p:extLst>
          </p:nvPr>
        </p:nvGraphicFramePr>
        <p:xfrm>
          <a:off x="3586198" y="2304262"/>
          <a:ext cx="2046939" cy="33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85271409"/>
              </p:ext>
            </p:extLst>
          </p:nvPr>
        </p:nvGraphicFramePr>
        <p:xfrm>
          <a:off x="5608218" y="2244058"/>
          <a:ext cx="2303763" cy="33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35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509301" y="1459446"/>
            <a:ext cx="7985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sz="2000" dirty="0" smtClean="0">
                <a:latin typeface="Palatino Linotype"/>
                <a:cs typeface="Palatino Linotype"/>
              </a:rPr>
              <a:t> Conservar</a:t>
            </a:r>
            <a:r>
              <a:rPr lang="es-ES_tradnl" sz="2000" dirty="0">
                <a:latin typeface="Palatino Linotype"/>
                <a:cs typeface="Palatino Linotype"/>
              </a:rPr>
              <a:t>, clasificar, </a:t>
            </a:r>
            <a:r>
              <a:rPr lang="es-ES_tradnl" sz="2000" dirty="0" smtClean="0">
                <a:latin typeface="Palatino Linotype"/>
                <a:cs typeface="Palatino Linotype"/>
              </a:rPr>
              <a:t>resguardar </a:t>
            </a:r>
            <a:r>
              <a:rPr lang="es-ES_tradnl" sz="2000" dirty="0">
                <a:latin typeface="Palatino Linotype"/>
                <a:cs typeface="Palatino Linotype"/>
              </a:rPr>
              <a:t>y preservar la información</a:t>
            </a:r>
            <a:r>
              <a:rPr lang="es-ES_tradnl" sz="2000" dirty="0" smtClean="0">
                <a:latin typeface="Palatino Linotype"/>
                <a:cs typeface="Palatino Linotype"/>
              </a:rPr>
              <a:t>.</a:t>
            </a:r>
          </a:p>
          <a:p>
            <a:r>
              <a:rPr lang="es-ES_tradnl" sz="2000" dirty="0" smtClean="0">
                <a:latin typeface="Palatino Linotype"/>
                <a:cs typeface="Palatino Linotype"/>
              </a:rPr>
              <a:t>Archivos, bienes muebles de la Nación.</a:t>
            </a:r>
            <a:endParaRPr lang="es-ES_tradnl" sz="2000" dirty="0">
              <a:latin typeface="Palatino Linotype"/>
              <a:cs typeface="Palatino Linotype"/>
            </a:endParaRPr>
          </a:p>
        </p:txBody>
      </p:sp>
      <p:pic>
        <p:nvPicPr>
          <p:cNvPr id="5" name="Imagen 4" descr="Archiv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" y="2653287"/>
            <a:ext cx="2651760" cy="2372868"/>
          </a:xfrm>
          <a:prstGeom prst="rect">
            <a:avLst/>
          </a:prstGeom>
        </p:spPr>
      </p:pic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496935" y="347693"/>
            <a:ext cx="80219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b="1" i="1" dirty="0">
                <a:latin typeface="Palatino Linotype"/>
                <a:cs typeface="Palatino Linotype"/>
              </a:rPr>
              <a:t>Documentar</a:t>
            </a:r>
            <a:endParaRPr lang="es-MX" altLang="es-MX" b="1" i="1" dirty="0">
              <a:latin typeface="Palatino Linotype"/>
              <a:cs typeface="Palatino Linotype"/>
            </a:endParaRPr>
          </a:p>
        </p:txBody>
      </p:sp>
      <p:pic>
        <p:nvPicPr>
          <p:cNvPr id="7" name="Imagen 6" descr="Escri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47" y="2494340"/>
            <a:ext cx="2793492" cy="27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80082" y="1354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Nuevas obligaciones</a:t>
            </a:r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816892"/>
              </p:ext>
            </p:extLst>
          </p:nvPr>
        </p:nvGraphicFramePr>
        <p:xfrm>
          <a:off x="514350" y="1748791"/>
          <a:ext cx="740664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07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819445"/>
              </p:ext>
            </p:extLst>
          </p:nvPr>
        </p:nvGraphicFramePr>
        <p:xfrm>
          <a:off x="457200" y="1600201"/>
          <a:ext cx="8229600" cy="233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04410793"/>
              </p:ext>
            </p:extLst>
          </p:nvPr>
        </p:nvGraphicFramePr>
        <p:xfrm>
          <a:off x="1347730" y="3778785"/>
          <a:ext cx="6096000" cy="270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0930" y="98368"/>
            <a:ext cx="8229600" cy="1143000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Palatino Linotype"/>
                <a:cs typeface="Palatino Linotype"/>
              </a:rPr>
              <a:t>Denuncia por incumplimiento a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158648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612</Words>
  <Application>Microsoft Office PowerPoint</Application>
  <PresentationFormat>Presentación en pantalla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Palatino Linotype</vt:lpstr>
      <vt:lpstr>Tema de Office</vt:lpstr>
      <vt:lpstr>Claves constitucionales de las dos garantías en materia de Transparencia y Acceso a la Información Pública</vt:lpstr>
      <vt:lpstr>Presentación de PowerPoint</vt:lpstr>
      <vt:lpstr>Presentación de PowerPoint</vt:lpstr>
      <vt:lpstr>Presentación de PowerPoint</vt:lpstr>
      <vt:lpstr>Qué obligaciones existen</vt:lpstr>
      <vt:lpstr>Presentación de PowerPoint</vt:lpstr>
      <vt:lpstr>Presentación de PowerPoint</vt:lpstr>
      <vt:lpstr>Nuevas obligaciones</vt:lpstr>
      <vt:lpstr>Denuncia por incumplimiento a las obligaciones de transparencia</vt:lpstr>
      <vt:lpstr>Deber del Estado de garantizar el acceso a la información.</vt:lpstr>
      <vt:lpstr>Garantía primaria</vt:lpstr>
      <vt:lpstr>Incidencia principal en las respuestas de Valle de Chalco</vt:lpstr>
      <vt:lpstr>Recurso de revisión, garantía secundaria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INFOEM</dc:creator>
  <cp:lastModifiedBy>USUARIO</cp:lastModifiedBy>
  <cp:revision>16</cp:revision>
  <dcterms:created xsi:type="dcterms:W3CDTF">2016-04-01T00:22:36Z</dcterms:created>
  <dcterms:modified xsi:type="dcterms:W3CDTF">2016-05-23T19:43:36Z</dcterms:modified>
</cp:coreProperties>
</file>