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9"/>
  </p:notesMasterIdLst>
  <p:handoutMasterIdLst>
    <p:handoutMasterId r:id="rId10"/>
  </p:handoutMasterIdLst>
  <p:sldIdLst>
    <p:sldId id="290" r:id="rId2"/>
    <p:sldId id="316" r:id="rId3"/>
    <p:sldId id="318" r:id="rId4"/>
    <p:sldId id="319" r:id="rId5"/>
    <p:sldId id="317" r:id="rId6"/>
    <p:sldId id="292" r:id="rId7"/>
    <p:sldId id="320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0CCD8"/>
    <a:srgbClr val="94F6C0"/>
    <a:srgbClr val="44DC68"/>
    <a:srgbClr val="85D7DB"/>
    <a:srgbClr val="53CE3E"/>
    <a:srgbClr val="F72515"/>
    <a:srgbClr val="EB53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0" autoAdjust="0"/>
    <p:restoredTop sz="99668" autoAdjust="0"/>
  </p:normalViewPr>
  <p:slideViewPr>
    <p:cSldViewPr>
      <p:cViewPr varScale="1">
        <p:scale>
          <a:sx n="78" d="100"/>
          <a:sy n="7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D4C16-2C18-417D-806D-F682164B684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6F72647-FDB4-409C-95BA-DE1F71F1C05A}">
      <dgm:prSet phldrT="[Texto]" custT="1"/>
      <dgm:spPr>
        <a:solidFill>
          <a:srgbClr val="92D050">
            <a:alpha val="88000"/>
          </a:srgbClr>
        </a:solidFill>
      </dgm:spPr>
      <dgm:t>
        <a:bodyPr/>
        <a:lstStyle/>
        <a:p>
          <a:r>
            <a:rPr lang="es-MX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Rendición de cuentas</a:t>
          </a:r>
          <a:endParaRPr lang="es-MX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gm:t>
    </dgm:pt>
    <dgm:pt modelId="{846798FC-43DC-41DF-8223-8F57E2ED077C}" type="parTrans" cxnId="{F6EF403A-0FAD-4D61-B265-A1D3A7A85DE1}">
      <dgm:prSet/>
      <dgm:spPr/>
      <dgm:t>
        <a:bodyPr/>
        <a:lstStyle/>
        <a:p>
          <a:endParaRPr lang="es-MX"/>
        </a:p>
      </dgm:t>
    </dgm:pt>
    <dgm:pt modelId="{1F0B4779-0866-4DF1-9687-36DDE108C55C}" type="sibTrans" cxnId="{F6EF403A-0FAD-4D61-B265-A1D3A7A85DE1}">
      <dgm:prSet/>
      <dgm:spPr/>
      <dgm:t>
        <a:bodyPr/>
        <a:lstStyle/>
        <a:p>
          <a:endParaRPr lang="es-MX"/>
        </a:p>
      </dgm:t>
    </dgm:pt>
    <dgm:pt modelId="{51246BD3-6A54-4C51-BC07-C1456BAA2742}">
      <dgm:prSet phldrT="[Texto]" custT="1"/>
      <dgm:spPr>
        <a:solidFill>
          <a:schemeClr val="accent6">
            <a:lumMod val="75000"/>
            <a:alpha val="64000"/>
          </a:schemeClr>
        </a:solidFill>
      </dgm:spPr>
      <dgm:t>
        <a:bodyPr/>
        <a:lstStyle/>
        <a:p>
          <a:r>
            <a:rPr lang="es-MX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Ciudadanía</a:t>
          </a:r>
          <a:endParaRPr lang="es-MX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gm:t>
    </dgm:pt>
    <dgm:pt modelId="{63706858-E313-4540-82B2-135A56F75EDD}" type="parTrans" cxnId="{32C4C618-A3EB-4134-AE86-D85B29536433}">
      <dgm:prSet/>
      <dgm:spPr/>
      <dgm:t>
        <a:bodyPr/>
        <a:lstStyle/>
        <a:p>
          <a:endParaRPr lang="es-MX"/>
        </a:p>
      </dgm:t>
    </dgm:pt>
    <dgm:pt modelId="{6185D481-91B8-4703-9035-9FC03D8B8C1E}" type="sibTrans" cxnId="{32C4C618-A3EB-4134-AE86-D85B29536433}">
      <dgm:prSet/>
      <dgm:spPr/>
      <dgm:t>
        <a:bodyPr/>
        <a:lstStyle/>
        <a:p>
          <a:endParaRPr lang="es-MX"/>
        </a:p>
      </dgm:t>
    </dgm:pt>
    <dgm:pt modelId="{F17E9896-5C3A-4E78-9B14-F5B8FE036BF4}">
      <dgm:prSet phldrT="[Texto]" custT="1"/>
      <dgm:spPr>
        <a:solidFill>
          <a:schemeClr val="bg2">
            <a:lumMod val="40000"/>
            <a:lumOff val="60000"/>
            <a:alpha val="59000"/>
          </a:schemeClr>
        </a:solidFill>
      </dgm:spPr>
      <dgm:t>
        <a:bodyPr/>
        <a:lstStyle/>
        <a:p>
          <a:pPr algn="ctr"/>
          <a:r>
            <a:rPr lang="es-MX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Transparencia</a:t>
          </a:r>
          <a:endParaRPr lang="es-MX" sz="2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gm:t>
    </dgm:pt>
    <dgm:pt modelId="{222B91BD-6987-47B9-86BB-6E2918068EC7}" type="parTrans" cxnId="{CA6AE1D7-C0D0-46B6-BD30-890949E461E2}">
      <dgm:prSet/>
      <dgm:spPr/>
      <dgm:t>
        <a:bodyPr/>
        <a:lstStyle/>
        <a:p>
          <a:endParaRPr lang="es-MX"/>
        </a:p>
      </dgm:t>
    </dgm:pt>
    <dgm:pt modelId="{250E0847-ED7E-4F1E-A097-1915CEB3E14B}" type="sibTrans" cxnId="{CA6AE1D7-C0D0-46B6-BD30-890949E461E2}">
      <dgm:prSet/>
      <dgm:spPr/>
      <dgm:t>
        <a:bodyPr/>
        <a:lstStyle/>
        <a:p>
          <a:endParaRPr lang="es-MX"/>
        </a:p>
      </dgm:t>
    </dgm:pt>
    <dgm:pt modelId="{9D8AA9BC-3A82-424D-9F38-80EE23B4C3E8}" type="pres">
      <dgm:prSet presAssocID="{5D6D4C16-2C18-417D-806D-F682164B6841}" presName="compositeShape" presStyleCnt="0">
        <dgm:presLayoutVars>
          <dgm:chMax val="7"/>
          <dgm:dir/>
          <dgm:resizeHandles val="exact"/>
        </dgm:presLayoutVars>
      </dgm:prSet>
      <dgm:spPr/>
    </dgm:pt>
    <dgm:pt modelId="{7DC2A7BC-D00E-41AD-B089-0B48E2C1254E}" type="pres">
      <dgm:prSet presAssocID="{96F72647-FDB4-409C-95BA-DE1F71F1C05A}" presName="circ1" presStyleLbl="vennNode1" presStyleIdx="0" presStyleCnt="3" custLinFactNeighborX="0" custLinFactNeighborY="-2083"/>
      <dgm:spPr/>
      <dgm:t>
        <a:bodyPr/>
        <a:lstStyle/>
        <a:p>
          <a:endParaRPr lang="es-MX"/>
        </a:p>
      </dgm:t>
    </dgm:pt>
    <dgm:pt modelId="{558421DF-1BC3-4FEF-9DEC-1091DB373470}" type="pres">
      <dgm:prSet presAssocID="{96F72647-FDB4-409C-95BA-DE1F71F1C05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051AB0-CCA3-4D55-B537-E9B1D4DD8126}" type="pres">
      <dgm:prSet presAssocID="{51246BD3-6A54-4C51-BC07-C1456BAA2742}" presName="circ2" presStyleLbl="vennNode1" presStyleIdx="1" presStyleCnt="3" custScaleX="110311" custLinFactNeighborX="2360" custLinFactNeighborY="823"/>
      <dgm:spPr/>
      <dgm:t>
        <a:bodyPr/>
        <a:lstStyle/>
        <a:p>
          <a:endParaRPr lang="es-MX"/>
        </a:p>
      </dgm:t>
    </dgm:pt>
    <dgm:pt modelId="{FCB7C2B4-EEDE-476E-B62C-855FEA141AC6}" type="pres">
      <dgm:prSet presAssocID="{51246BD3-6A54-4C51-BC07-C1456BAA274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711867-1FBA-4944-ACDF-63C3003FF6AF}" type="pres">
      <dgm:prSet presAssocID="{F17E9896-5C3A-4E78-9B14-F5B8FE036BF4}" presName="circ3" presStyleLbl="vennNode1" presStyleIdx="2" presStyleCnt="3" custScaleX="104664"/>
      <dgm:spPr/>
      <dgm:t>
        <a:bodyPr/>
        <a:lstStyle/>
        <a:p>
          <a:endParaRPr lang="es-MX"/>
        </a:p>
      </dgm:t>
    </dgm:pt>
    <dgm:pt modelId="{892FF75E-F73F-4751-8098-48CE7EC9CAC4}" type="pres">
      <dgm:prSet presAssocID="{F17E9896-5C3A-4E78-9B14-F5B8FE036BF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310302A-1C3C-44D9-98B3-C02926061BF2}" type="presOf" srcId="{51246BD3-6A54-4C51-BC07-C1456BAA2742}" destId="{4B051AB0-CCA3-4D55-B537-E9B1D4DD8126}" srcOrd="0" destOrd="0" presId="urn:microsoft.com/office/officeart/2005/8/layout/venn1"/>
    <dgm:cxn modelId="{F6EF403A-0FAD-4D61-B265-A1D3A7A85DE1}" srcId="{5D6D4C16-2C18-417D-806D-F682164B6841}" destId="{96F72647-FDB4-409C-95BA-DE1F71F1C05A}" srcOrd="0" destOrd="0" parTransId="{846798FC-43DC-41DF-8223-8F57E2ED077C}" sibTransId="{1F0B4779-0866-4DF1-9687-36DDE108C55C}"/>
    <dgm:cxn modelId="{D27C2986-C727-4FB6-9854-3D8A80069E96}" type="presOf" srcId="{5D6D4C16-2C18-417D-806D-F682164B6841}" destId="{9D8AA9BC-3A82-424D-9F38-80EE23B4C3E8}" srcOrd="0" destOrd="0" presId="urn:microsoft.com/office/officeart/2005/8/layout/venn1"/>
    <dgm:cxn modelId="{32C4C618-A3EB-4134-AE86-D85B29536433}" srcId="{5D6D4C16-2C18-417D-806D-F682164B6841}" destId="{51246BD3-6A54-4C51-BC07-C1456BAA2742}" srcOrd="1" destOrd="0" parTransId="{63706858-E313-4540-82B2-135A56F75EDD}" sibTransId="{6185D481-91B8-4703-9035-9FC03D8B8C1E}"/>
    <dgm:cxn modelId="{A63B336C-E2F2-4812-A50F-4EEC90F35095}" type="presOf" srcId="{F17E9896-5C3A-4E78-9B14-F5B8FE036BF4}" destId="{892FF75E-F73F-4751-8098-48CE7EC9CAC4}" srcOrd="1" destOrd="0" presId="urn:microsoft.com/office/officeart/2005/8/layout/venn1"/>
    <dgm:cxn modelId="{FBE606E3-88C6-4ED8-9F8F-B97146CF1202}" type="presOf" srcId="{51246BD3-6A54-4C51-BC07-C1456BAA2742}" destId="{FCB7C2B4-EEDE-476E-B62C-855FEA141AC6}" srcOrd="1" destOrd="0" presId="urn:microsoft.com/office/officeart/2005/8/layout/venn1"/>
    <dgm:cxn modelId="{CA6AE1D7-C0D0-46B6-BD30-890949E461E2}" srcId="{5D6D4C16-2C18-417D-806D-F682164B6841}" destId="{F17E9896-5C3A-4E78-9B14-F5B8FE036BF4}" srcOrd="2" destOrd="0" parTransId="{222B91BD-6987-47B9-86BB-6E2918068EC7}" sibTransId="{250E0847-ED7E-4F1E-A097-1915CEB3E14B}"/>
    <dgm:cxn modelId="{A6AFEDBD-D4A9-4018-920C-BC8EEE5845D4}" type="presOf" srcId="{96F72647-FDB4-409C-95BA-DE1F71F1C05A}" destId="{558421DF-1BC3-4FEF-9DEC-1091DB373470}" srcOrd="1" destOrd="0" presId="urn:microsoft.com/office/officeart/2005/8/layout/venn1"/>
    <dgm:cxn modelId="{D51EDE88-87B6-4859-A45E-5782B5936C66}" type="presOf" srcId="{96F72647-FDB4-409C-95BA-DE1F71F1C05A}" destId="{7DC2A7BC-D00E-41AD-B089-0B48E2C1254E}" srcOrd="0" destOrd="0" presId="urn:microsoft.com/office/officeart/2005/8/layout/venn1"/>
    <dgm:cxn modelId="{5A02C0EB-B79F-4059-A2BD-EF3F3363BD1A}" type="presOf" srcId="{F17E9896-5C3A-4E78-9B14-F5B8FE036BF4}" destId="{88711867-1FBA-4944-ACDF-63C3003FF6AF}" srcOrd="0" destOrd="0" presId="urn:microsoft.com/office/officeart/2005/8/layout/venn1"/>
    <dgm:cxn modelId="{B5B2D229-6C25-4B08-A95A-AE72BC4E1FB6}" type="presParOf" srcId="{9D8AA9BC-3A82-424D-9F38-80EE23B4C3E8}" destId="{7DC2A7BC-D00E-41AD-B089-0B48E2C1254E}" srcOrd="0" destOrd="0" presId="urn:microsoft.com/office/officeart/2005/8/layout/venn1"/>
    <dgm:cxn modelId="{016AFD1F-3DFA-4DCF-B1BF-006703DC878D}" type="presParOf" srcId="{9D8AA9BC-3A82-424D-9F38-80EE23B4C3E8}" destId="{558421DF-1BC3-4FEF-9DEC-1091DB373470}" srcOrd="1" destOrd="0" presId="urn:microsoft.com/office/officeart/2005/8/layout/venn1"/>
    <dgm:cxn modelId="{D5BF6C9B-7E4A-4A93-877C-887ABD06E21A}" type="presParOf" srcId="{9D8AA9BC-3A82-424D-9F38-80EE23B4C3E8}" destId="{4B051AB0-CCA3-4D55-B537-E9B1D4DD8126}" srcOrd="2" destOrd="0" presId="urn:microsoft.com/office/officeart/2005/8/layout/venn1"/>
    <dgm:cxn modelId="{210591F6-5F48-4BB9-91A1-97CF12946A48}" type="presParOf" srcId="{9D8AA9BC-3A82-424D-9F38-80EE23B4C3E8}" destId="{FCB7C2B4-EEDE-476E-B62C-855FEA141AC6}" srcOrd="3" destOrd="0" presId="urn:microsoft.com/office/officeart/2005/8/layout/venn1"/>
    <dgm:cxn modelId="{8721484D-E702-4AFE-9927-31121021B486}" type="presParOf" srcId="{9D8AA9BC-3A82-424D-9F38-80EE23B4C3E8}" destId="{88711867-1FBA-4944-ACDF-63C3003FF6AF}" srcOrd="4" destOrd="0" presId="urn:microsoft.com/office/officeart/2005/8/layout/venn1"/>
    <dgm:cxn modelId="{5BCB1127-6FEA-4F1A-B402-CBE1CF17D5C7}" type="presParOf" srcId="{9D8AA9BC-3A82-424D-9F38-80EE23B4C3E8}" destId="{892FF75E-F73F-4751-8098-48CE7EC9CAC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EF405-E74C-4243-9132-80D7142A407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D72FF9C-0410-485E-B705-E5EA3A5F2D66}">
      <dgm:prSet phldrT="[Texto]"/>
      <dgm:spPr>
        <a:solidFill>
          <a:srgbClr val="94F6C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Garante Federal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589221-A307-41FF-9751-B2BCF8090A5B}" type="parTrans" cxnId="{AE3ED1BA-6C0D-4075-B56C-AF638DEABFF1}">
      <dgm:prSet/>
      <dgm:spPr/>
      <dgm:t>
        <a:bodyPr/>
        <a:lstStyle/>
        <a:p>
          <a:endParaRPr lang="es-MX"/>
        </a:p>
      </dgm:t>
    </dgm:pt>
    <dgm:pt modelId="{7B7A8CB9-F941-4BD9-9466-6DABF2F01C40}" type="sibTrans" cxnId="{AE3ED1BA-6C0D-4075-B56C-AF638DEABFF1}">
      <dgm:prSet/>
      <dgm:spPr/>
      <dgm:t>
        <a:bodyPr/>
        <a:lstStyle/>
        <a:p>
          <a:endParaRPr lang="es-MX"/>
        </a:p>
      </dgm:t>
    </dgm:pt>
    <dgm:pt modelId="{1CB4228C-E1E2-4131-966D-944D0E0EEE89}">
      <dgm:prSet phldrT="[Texto]" custT="1"/>
      <dgm:spPr>
        <a:solidFill>
          <a:srgbClr val="7030A0">
            <a:alpha val="86000"/>
          </a:srgbClr>
        </a:solidFill>
      </dgm:spPr>
      <dgm:t>
        <a:bodyPr anchor="t"/>
        <a:lstStyle/>
        <a:p>
          <a:endParaRPr lang="es-MX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de Fiscalización de la Federación</a:t>
          </a:r>
        </a:p>
      </dgm:t>
    </dgm:pt>
    <dgm:pt modelId="{3F166226-404F-45BD-A365-FB70E7140A2E}" type="parTrans" cxnId="{1B4991A8-1A27-4D6D-AD6C-1CBFACDEE921}">
      <dgm:prSet/>
      <dgm:spPr/>
      <dgm:t>
        <a:bodyPr/>
        <a:lstStyle/>
        <a:p>
          <a:endParaRPr lang="es-MX"/>
        </a:p>
      </dgm:t>
    </dgm:pt>
    <dgm:pt modelId="{9C894E7F-87FD-431F-923D-7DA4804F8160}" type="sibTrans" cxnId="{1B4991A8-1A27-4D6D-AD6C-1CBFACDEE921}">
      <dgm:prSet/>
      <dgm:spPr/>
      <dgm:t>
        <a:bodyPr/>
        <a:lstStyle/>
        <a:p>
          <a:endParaRPr lang="es-MX"/>
        </a:p>
      </dgm:t>
    </dgm:pt>
    <dgm:pt modelId="{C383EEAD-AF0A-43C8-A184-BA2B7563492B}">
      <dgm:prSet phldrT="[Texto]" custT="1"/>
      <dgm:spPr>
        <a:solidFill>
          <a:srgbClr val="85D7DB">
            <a:alpha val="78000"/>
          </a:srgbClr>
        </a:solidFill>
      </dgm:spPr>
      <dgm:t>
        <a:bodyPr anchor="t"/>
        <a:lstStyle/>
        <a:p>
          <a:endParaRPr lang="es-MX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Entidad especializada en Archivo</a:t>
          </a:r>
          <a:endParaRPr lang="es-MX" sz="1600" dirty="0"/>
        </a:p>
      </dgm:t>
    </dgm:pt>
    <dgm:pt modelId="{775BC56C-5557-4AC4-9BB8-A023CF741E6B}" type="parTrans" cxnId="{13D47183-C6B5-4410-8DC0-5F0379D040EE}">
      <dgm:prSet/>
      <dgm:spPr/>
      <dgm:t>
        <a:bodyPr/>
        <a:lstStyle/>
        <a:p>
          <a:endParaRPr lang="es-MX"/>
        </a:p>
      </dgm:t>
    </dgm:pt>
    <dgm:pt modelId="{B7553D86-BF7F-4E2D-9BD8-9093A8A2A546}" type="sibTrans" cxnId="{13D47183-C6B5-4410-8DC0-5F0379D040EE}">
      <dgm:prSet/>
      <dgm:spPr/>
      <dgm:t>
        <a:bodyPr/>
        <a:lstStyle/>
        <a:p>
          <a:endParaRPr lang="es-MX"/>
        </a:p>
      </dgm:t>
    </dgm:pt>
    <dgm:pt modelId="{F09425F0-B73A-4CC4-B187-CAFE1F66387F}">
      <dgm:prSet phldrT="[Texto]" custT="1"/>
      <dgm:spPr>
        <a:solidFill>
          <a:srgbClr val="85D7DB">
            <a:alpha val="80000"/>
          </a:srgbClr>
        </a:solidFill>
      </dgm:spPr>
      <dgm:t>
        <a:bodyPr anchor="t"/>
        <a:lstStyle/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Organismo de información estadística y geografía</a:t>
          </a:r>
          <a:endParaRPr lang="es-MX" sz="1800" dirty="0"/>
        </a:p>
      </dgm:t>
    </dgm:pt>
    <dgm:pt modelId="{6055661C-DED8-416A-AFF9-87447B3E778B}" type="parTrans" cxnId="{14E041D9-B94C-47B6-98C8-7F19A524DCFE}">
      <dgm:prSet/>
      <dgm:spPr/>
      <dgm:t>
        <a:bodyPr/>
        <a:lstStyle/>
        <a:p>
          <a:endParaRPr lang="es-MX"/>
        </a:p>
      </dgm:t>
    </dgm:pt>
    <dgm:pt modelId="{9378468A-D7DA-42E8-938D-1D5B40EFC9EF}" type="sibTrans" cxnId="{14E041D9-B94C-47B6-98C8-7F19A524DCFE}">
      <dgm:prSet/>
      <dgm:spPr/>
      <dgm:t>
        <a:bodyPr/>
        <a:lstStyle/>
        <a:p>
          <a:endParaRPr lang="es-MX"/>
        </a:p>
      </dgm:t>
    </dgm:pt>
    <dgm:pt modelId="{452B81CA-E335-4961-B2F4-8391E6613A6F}">
      <dgm:prSet phldrT="[Texto]" custT="1"/>
      <dgm:spPr>
        <a:solidFill>
          <a:srgbClr val="7030A0">
            <a:alpha val="89000"/>
          </a:srgbClr>
        </a:solidFill>
      </dgm:spPr>
      <dgm:t>
        <a:bodyPr anchor="t"/>
        <a:lstStyle/>
        <a:p>
          <a:endParaRPr lang="es-MX" sz="1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Órganos Garantes Estatales</a:t>
          </a:r>
        </a:p>
        <a:p>
          <a:endParaRPr lang="es-MX" sz="2200" dirty="0" smtClean="0"/>
        </a:p>
        <a:p>
          <a:endParaRPr lang="es-MX" sz="1800" dirty="0" smtClean="0"/>
        </a:p>
        <a:p>
          <a:r>
            <a:rPr lang="es-MX" sz="2200" dirty="0" smtClean="0"/>
            <a:t>Especialista difusor</a:t>
          </a:r>
          <a:endParaRPr lang="es-MX" sz="2200" dirty="0"/>
        </a:p>
      </dgm:t>
    </dgm:pt>
    <dgm:pt modelId="{6B6AB9B3-D673-480B-9B5C-C0434C81E229}" type="parTrans" cxnId="{6FBB3238-3594-406E-9837-3931C701076D}">
      <dgm:prSet/>
      <dgm:spPr/>
      <dgm:t>
        <a:bodyPr/>
        <a:lstStyle/>
        <a:p>
          <a:endParaRPr lang="es-MX"/>
        </a:p>
      </dgm:t>
    </dgm:pt>
    <dgm:pt modelId="{B51E99D4-EE40-4895-B06F-D190DC5A963D}" type="sibTrans" cxnId="{6FBB3238-3594-406E-9837-3931C701076D}">
      <dgm:prSet/>
      <dgm:spPr/>
      <dgm:t>
        <a:bodyPr/>
        <a:lstStyle/>
        <a:p>
          <a:endParaRPr lang="es-MX"/>
        </a:p>
      </dgm:t>
    </dgm:pt>
    <dgm:pt modelId="{E9022D91-28DE-4A8A-ADC8-48F3E5C991D5}" type="pres">
      <dgm:prSet presAssocID="{94FEF405-E74C-4243-9132-80D7142A407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D071DA1-85C6-4E3C-806C-DA583994BE8F}" type="pres">
      <dgm:prSet presAssocID="{94FEF405-E74C-4243-9132-80D7142A407B}" presName="matrix" presStyleCnt="0"/>
      <dgm:spPr/>
    </dgm:pt>
    <dgm:pt modelId="{FD8962DA-3F6B-4069-A08F-A37FE6C57843}" type="pres">
      <dgm:prSet presAssocID="{94FEF405-E74C-4243-9132-80D7142A407B}" presName="tile1" presStyleLbl="node1" presStyleIdx="0" presStyleCnt="4"/>
      <dgm:spPr/>
      <dgm:t>
        <a:bodyPr/>
        <a:lstStyle/>
        <a:p>
          <a:endParaRPr lang="es-MX"/>
        </a:p>
      </dgm:t>
    </dgm:pt>
    <dgm:pt modelId="{63D329DB-A04D-4CDB-8A14-F48057697349}" type="pres">
      <dgm:prSet presAssocID="{94FEF405-E74C-4243-9132-80D7142A407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0F9120-DAE6-4584-BF7C-0828B16304AC}" type="pres">
      <dgm:prSet presAssocID="{94FEF405-E74C-4243-9132-80D7142A407B}" presName="tile2" presStyleLbl="node1" presStyleIdx="1" presStyleCnt="4"/>
      <dgm:spPr/>
      <dgm:t>
        <a:bodyPr/>
        <a:lstStyle/>
        <a:p>
          <a:endParaRPr lang="es-MX"/>
        </a:p>
      </dgm:t>
    </dgm:pt>
    <dgm:pt modelId="{53B302BC-2D35-442D-AF7F-A37A4ADC0F85}" type="pres">
      <dgm:prSet presAssocID="{94FEF405-E74C-4243-9132-80D7142A407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8E6003-6685-4859-9A4F-47E882C9D36D}" type="pres">
      <dgm:prSet presAssocID="{94FEF405-E74C-4243-9132-80D7142A407B}" presName="tile3" presStyleLbl="node1" presStyleIdx="2" presStyleCnt="4"/>
      <dgm:spPr/>
      <dgm:t>
        <a:bodyPr/>
        <a:lstStyle/>
        <a:p>
          <a:endParaRPr lang="es-MX"/>
        </a:p>
      </dgm:t>
    </dgm:pt>
    <dgm:pt modelId="{885092A3-E03B-4D34-AEDD-1849F4389686}" type="pres">
      <dgm:prSet presAssocID="{94FEF405-E74C-4243-9132-80D7142A407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96F45A-83AF-4DF1-AD1F-106B54E92088}" type="pres">
      <dgm:prSet presAssocID="{94FEF405-E74C-4243-9132-80D7142A407B}" presName="tile4" presStyleLbl="node1" presStyleIdx="3" presStyleCnt="4"/>
      <dgm:spPr/>
      <dgm:t>
        <a:bodyPr/>
        <a:lstStyle/>
        <a:p>
          <a:endParaRPr lang="es-MX"/>
        </a:p>
      </dgm:t>
    </dgm:pt>
    <dgm:pt modelId="{EB11D46D-4F83-47B5-8D32-9CFE537C0C40}" type="pres">
      <dgm:prSet presAssocID="{94FEF405-E74C-4243-9132-80D7142A407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700B2A-B916-44DB-B38C-7CF3EF31A951}" type="pres">
      <dgm:prSet presAssocID="{94FEF405-E74C-4243-9132-80D7142A407B}" presName="centerTile" presStyleLbl="fgShp" presStyleIdx="0" presStyleCnt="1" custScaleX="139535" custScaleY="11927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EBB990B7-1C97-48EF-8F7D-3B3529F52DEF}" type="presOf" srcId="{94FEF405-E74C-4243-9132-80D7142A407B}" destId="{E9022D91-28DE-4A8A-ADC8-48F3E5C991D5}" srcOrd="0" destOrd="0" presId="urn:microsoft.com/office/officeart/2005/8/layout/matrix1"/>
    <dgm:cxn modelId="{14E041D9-B94C-47B6-98C8-7F19A524DCFE}" srcId="{9D72FF9C-0410-485E-B705-E5EA3A5F2D66}" destId="{F09425F0-B73A-4CC4-B187-CAFE1F66387F}" srcOrd="2" destOrd="0" parTransId="{6055661C-DED8-416A-AFF9-87447B3E778B}" sibTransId="{9378468A-D7DA-42E8-938D-1D5B40EFC9EF}"/>
    <dgm:cxn modelId="{A61BD8AD-D93B-4C6B-8AB4-024183D31225}" type="presOf" srcId="{F09425F0-B73A-4CC4-B187-CAFE1F66387F}" destId="{885092A3-E03B-4D34-AEDD-1849F4389686}" srcOrd="1" destOrd="0" presId="urn:microsoft.com/office/officeart/2005/8/layout/matrix1"/>
    <dgm:cxn modelId="{5E96B890-8CB6-41B1-8876-0ED3D09E7F19}" type="presOf" srcId="{F09425F0-B73A-4CC4-B187-CAFE1F66387F}" destId="{178E6003-6685-4859-9A4F-47E882C9D36D}" srcOrd="0" destOrd="0" presId="urn:microsoft.com/office/officeart/2005/8/layout/matrix1"/>
    <dgm:cxn modelId="{90C0215A-67B9-4B14-B476-6170E017170E}" type="presOf" srcId="{9D72FF9C-0410-485E-B705-E5EA3A5F2D66}" destId="{10700B2A-B916-44DB-B38C-7CF3EF31A951}" srcOrd="0" destOrd="0" presId="urn:microsoft.com/office/officeart/2005/8/layout/matrix1"/>
    <dgm:cxn modelId="{6FBB3238-3594-406E-9837-3931C701076D}" srcId="{9D72FF9C-0410-485E-B705-E5EA3A5F2D66}" destId="{452B81CA-E335-4961-B2F4-8391E6613A6F}" srcOrd="3" destOrd="0" parTransId="{6B6AB9B3-D673-480B-9B5C-C0434C81E229}" sibTransId="{B51E99D4-EE40-4895-B06F-D190DC5A963D}"/>
    <dgm:cxn modelId="{1B4991A8-1A27-4D6D-AD6C-1CBFACDEE921}" srcId="{9D72FF9C-0410-485E-B705-E5EA3A5F2D66}" destId="{1CB4228C-E1E2-4131-966D-944D0E0EEE89}" srcOrd="0" destOrd="0" parTransId="{3F166226-404F-45BD-A365-FB70E7140A2E}" sibTransId="{9C894E7F-87FD-431F-923D-7DA4804F8160}"/>
    <dgm:cxn modelId="{538CAD3E-0B57-4DF6-8D05-B3AE3284A6E2}" type="presOf" srcId="{C383EEAD-AF0A-43C8-A184-BA2B7563492B}" destId="{53B302BC-2D35-442D-AF7F-A37A4ADC0F85}" srcOrd="1" destOrd="0" presId="urn:microsoft.com/office/officeart/2005/8/layout/matrix1"/>
    <dgm:cxn modelId="{B70FF0AE-4013-4B38-978A-671478F3C962}" type="presOf" srcId="{452B81CA-E335-4961-B2F4-8391E6613A6F}" destId="{6296F45A-83AF-4DF1-AD1F-106B54E92088}" srcOrd="0" destOrd="0" presId="urn:microsoft.com/office/officeart/2005/8/layout/matrix1"/>
    <dgm:cxn modelId="{BB51EC82-F631-4D65-9145-6B77CCA1E57C}" type="presOf" srcId="{1CB4228C-E1E2-4131-966D-944D0E0EEE89}" destId="{FD8962DA-3F6B-4069-A08F-A37FE6C57843}" srcOrd="0" destOrd="0" presId="urn:microsoft.com/office/officeart/2005/8/layout/matrix1"/>
    <dgm:cxn modelId="{8E443F77-0C38-4500-AE08-D326752AF41C}" type="presOf" srcId="{1CB4228C-E1E2-4131-966D-944D0E0EEE89}" destId="{63D329DB-A04D-4CDB-8A14-F48057697349}" srcOrd="1" destOrd="0" presId="urn:microsoft.com/office/officeart/2005/8/layout/matrix1"/>
    <dgm:cxn modelId="{13D47183-C6B5-4410-8DC0-5F0379D040EE}" srcId="{9D72FF9C-0410-485E-B705-E5EA3A5F2D66}" destId="{C383EEAD-AF0A-43C8-A184-BA2B7563492B}" srcOrd="1" destOrd="0" parTransId="{775BC56C-5557-4AC4-9BB8-A023CF741E6B}" sibTransId="{B7553D86-BF7F-4E2D-9BD8-9093A8A2A546}"/>
    <dgm:cxn modelId="{8A020DBF-8CAF-402C-9CCE-DFC130F91512}" type="presOf" srcId="{C383EEAD-AF0A-43C8-A184-BA2B7563492B}" destId="{B70F9120-DAE6-4584-BF7C-0828B16304AC}" srcOrd="0" destOrd="0" presId="urn:microsoft.com/office/officeart/2005/8/layout/matrix1"/>
    <dgm:cxn modelId="{AE3ED1BA-6C0D-4075-B56C-AF638DEABFF1}" srcId="{94FEF405-E74C-4243-9132-80D7142A407B}" destId="{9D72FF9C-0410-485E-B705-E5EA3A5F2D66}" srcOrd="0" destOrd="0" parTransId="{E4589221-A307-41FF-9751-B2BCF8090A5B}" sibTransId="{7B7A8CB9-F941-4BD9-9466-6DABF2F01C40}"/>
    <dgm:cxn modelId="{4A430126-FF78-4E75-91B4-CC1B51963588}" type="presOf" srcId="{452B81CA-E335-4961-B2F4-8391E6613A6F}" destId="{EB11D46D-4F83-47B5-8D32-9CFE537C0C40}" srcOrd="1" destOrd="0" presId="urn:microsoft.com/office/officeart/2005/8/layout/matrix1"/>
    <dgm:cxn modelId="{83CD9CD8-0304-43AF-A392-4AC1EF909077}" type="presParOf" srcId="{E9022D91-28DE-4A8A-ADC8-48F3E5C991D5}" destId="{ED071DA1-85C6-4E3C-806C-DA583994BE8F}" srcOrd="0" destOrd="0" presId="urn:microsoft.com/office/officeart/2005/8/layout/matrix1"/>
    <dgm:cxn modelId="{20D27507-36FD-4382-AC39-001560643F90}" type="presParOf" srcId="{ED071DA1-85C6-4E3C-806C-DA583994BE8F}" destId="{FD8962DA-3F6B-4069-A08F-A37FE6C57843}" srcOrd="0" destOrd="0" presId="urn:microsoft.com/office/officeart/2005/8/layout/matrix1"/>
    <dgm:cxn modelId="{4D7A544D-C4D2-4758-8BA8-80FAB574D858}" type="presParOf" srcId="{ED071DA1-85C6-4E3C-806C-DA583994BE8F}" destId="{63D329DB-A04D-4CDB-8A14-F48057697349}" srcOrd="1" destOrd="0" presId="urn:microsoft.com/office/officeart/2005/8/layout/matrix1"/>
    <dgm:cxn modelId="{C2A7F48F-92BC-4C44-923F-4BFC4B88A3C8}" type="presParOf" srcId="{ED071DA1-85C6-4E3C-806C-DA583994BE8F}" destId="{B70F9120-DAE6-4584-BF7C-0828B16304AC}" srcOrd="2" destOrd="0" presId="urn:microsoft.com/office/officeart/2005/8/layout/matrix1"/>
    <dgm:cxn modelId="{AF25541A-FEEF-43E6-A229-2855A69DCABD}" type="presParOf" srcId="{ED071DA1-85C6-4E3C-806C-DA583994BE8F}" destId="{53B302BC-2D35-442D-AF7F-A37A4ADC0F85}" srcOrd="3" destOrd="0" presId="urn:microsoft.com/office/officeart/2005/8/layout/matrix1"/>
    <dgm:cxn modelId="{DB541CAF-172A-4347-8DC1-61C511E5A1D6}" type="presParOf" srcId="{ED071DA1-85C6-4E3C-806C-DA583994BE8F}" destId="{178E6003-6685-4859-9A4F-47E882C9D36D}" srcOrd="4" destOrd="0" presId="urn:microsoft.com/office/officeart/2005/8/layout/matrix1"/>
    <dgm:cxn modelId="{E4189676-9F93-46DD-84B5-7CF9AF15D4D4}" type="presParOf" srcId="{ED071DA1-85C6-4E3C-806C-DA583994BE8F}" destId="{885092A3-E03B-4D34-AEDD-1849F4389686}" srcOrd="5" destOrd="0" presId="urn:microsoft.com/office/officeart/2005/8/layout/matrix1"/>
    <dgm:cxn modelId="{EE68F3BB-1683-4C63-A9D8-03C879C6C4CA}" type="presParOf" srcId="{ED071DA1-85C6-4E3C-806C-DA583994BE8F}" destId="{6296F45A-83AF-4DF1-AD1F-106B54E92088}" srcOrd="6" destOrd="0" presId="urn:microsoft.com/office/officeart/2005/8/layout/matrix1"/>
    <dgm:cxn modelId="{B62B41FD-A2A2-416C-87A5-D1E8A1ABC3C6}" type="presParOf" srcId="{ED071DA1-85C6-4E3C-806C-DA583994BE8F}" destId="{EB11D46D-4F83-47B5-8D32-9CFE537C0C40}" srcOrd="7" destOrd="0" presId="urn:microsoft.com/office/officeart/2005/8/layout/matrix1"/>
    <dgm:cxn modelId="{A7605515-1D97-48F7-8B3D-1CCF343AC27F}" type="presParOf" srcId="{E9022D91-28DE-4A8A-ADC8-48F3E5C991D5}" destId="{10700B2A-B916-44DB-B38C-7CF3EF31A95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9D9AB0-8AB8-448F-8006-C82C2512E90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46A496B-31EC-4698-8482-E8CA945E333C}">
      <dgm:prSet phldrT="[Texto]" custT="1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Organismos garantes estatales</a:t>
          </a:r>
          <a:endParaRPr lang="es-MX" sz="1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A67BCB-65AC-4223-B888-192556AE66C0}" type="parTrans" cxnId="{E69EF03E-530A-48F9-8E09-4A57CABD38C3}">
      <dgm:prSet/>
      <dgm:spPr/>
      <dgm:t>
        <a:bodyPr/>
        <a:lstStyle/>
        <a:p>
          <a:endParaRPr lang="es-MX"/>
        </a:p>
      </dgm:t>
    </dgm:pt>
    <dgm:pt modelId="{E00EC92F-54E8-4360-8D5C-A9DD22EE4089}" type="sibTrans" cxnId="{E69EF03E-530A-48F9-8E09-4A57CABD38C3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s-MX" dirty="0"/>
        </a:p>
      </dgm:t>
    </dgm:pt>
    <dgm:pt modelId="{24A4640F-A21B-42FE-A20A-F8A0D999296E}">
      <dgm:prSet phldrT="[Texto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FD4349-4858-4ED1-AEC2-36F32E221CD6}" type="parTrans" cxnId="{4ADFE6C9-FADB-41A5-ADD2-77F537BC260F}">
      <dgm:prSet/>
      <dgm:spPr/>
      <dgm:t>
        <a:bodyPr/>
        <a:lstStyle/>
        <a:p>
          <a:endParaRPr lang="es-MX"/>
        </a:p>
      </dgm:t>
    </dgm:pt>
    <dgm:pt modelId="{6D16C9F1-C9C0-4528-BC8F-AEBD4202A4BD}" type="sibTrans" cxnId="{4ADFE6C9-FADB-41A5-ADD2-77F537BC260F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89726006-3FF0-49D3-AE7D-164D919D5241}">
      <dgm:prSet phldrT="[Texto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9EADCB-F424-47A0-BE7F-0B7D47AE99AB}" type="parTrans" cxnId="{2DFCA99B-AC6D-41AE-B07C-D1DCFE0F125E}">
      <dgm:prSet/>
      <dgm:spPr/>
      <dgm:t>
        <a:bodyPr/>
        <a:lstStyle/>
        <a:p>
          <a:endParaRPr lang="es-MX"/>
        </a:p>
      </dgm:t>
    </dgm:pt>
    <dgm:pt modelId="{0675046A-1117-4926-9661-90D01DA786BA}" type="sibTrans" cxnId="{2DFCA99B-AC6D-41AE-B07C-D1DCFE0F125E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s-MX" dirty="0"/>
        </a:p>
      </dgm:t>
    </dgm:pt>
    <dgm:pt modelId="{40CF7572-E4D8-4485-9B0C-B28842A356F9}">
      <dgm:prSet phldrT="[Texto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256759-C9CD-47C8-9FB2-688043C46F94}" type="parTrans" cxnId="{6D635324-5AF7-4DCE-BA96-0A6282A4A881}">
      <dgm:prSet/>
      <dgm:spPr/>
      <dgm:t>
        <a:bodyPr/>
        <a:lstStyle/>
        <a:p>
          <a:endParaRPr lang="es-MX"/>
        </a:p>
      </dgm:t>
    </dgm:pt>
    <dgm:pt modelId="{C66FD5AB-7A78-4FF9-A335-19C7D380F085}" type="sibTrans" cxnId="{6D635324-5AF7-4DCE-BA96-0A6282A4A881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8FCB0F3E-153F-4DDA-8850-1380301A0074}">
      <dgm:prSet phldrT="[Texto]"/>
      <dgm:spPr>
        <a:solidFill>
          <a:schemeClr val="bg2">
            <a:lumMod val="75000"/>
          </a:schemeClr>
        </a:solidFill>
        <a:ln>
          <a:noFill/>
        </a:ln>
      </dgm:spPr>
      <dgm:t>
        <a:bodyPr/>
        <a:lstStyle/>
        <a:p>
          <a:endParaRPr lang="es-MX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A0861F-69EB-4FFF-B015-B31C6A42B95F}" type="sibTrans" cxnId="{24475547-CBC6-4C0D-B1FA-DACC5D37A3FC}">
      <dgm:prSet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86457061-8BC9-46DA-9818-9D909D601061}" type="parTrans" cxnId="{24475547-CBC6-4C0D-B1FA-DACC5D37A3FC}">
      <dgm:prSet/>
      <dgm:spPr/>
      <dgm:t>
        <a:bodyPr/>
        <a:lstStyle/>
        <a:p>
          <a:endParaRPr lang="es-MX"/>
        </a:p>
      </dgm:t>
    </dgm:pt>
    <dgm:pt modelId="{0275F842-4BB5-4FE7-9DDE-33CCA523A6A9}" type="pres">
      <dgm:prSet presAssocID="{0C9D9AB0-8AB8-448F-8006-C82C2512E9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D40DFA9-FF2D-4ADE-90DA-56A172826DC2}" type="pres">
      <dgm:prSet presAssocID="{8FCB0F3E-153F-4DDA-8850-1380301A00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D25FF9-236E-4C32-9C9D-2ED89B4AE445}" type="pres">
      <dgm:prSet presAssocID="{38A0861F-69EB-4FFF-B015-B31C6A42B95F}" presName="sibTrans" presStyleLbl="sibTrans2D1" presStyleIdx="0" presStyleCnt="5"/>
      <dgm:spPr/>
      <dgm:t>
        <a:bodyPr/>
        <a:lstStyle/>
        <a:p>
          <a:endParaRPr lang="es-MX"/>
        </a:p>
      </dgm:t>
    </dgm:pt>
    <dgm:pt modelId="{A7C31FF2-6031-44A7-9656-E9E392A32B28}" type="pres">
      <dgm:prSet presAssocID="{38A0861F-69EB-4FFF-B015-B31C6A42B95F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B507A9CE-DE91-4EDD-AACA-F04EC6D3D955}" type="pres">
      <dgm:prSet presAssocID="{746A496B-31EC-4698-8482-E8CA945E333C}" presName="node" presStyleLbl="node1" presStyleIdx="1" presStyleCnt="5" custScaleX="11127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F5B6C6-C5AB-423F-ACE0-1D8BCAB5573F}" type="pres">
      <dgm:prSet presAssocID="{E00EC92F-54E8-4360-8D5C-A9DD22EE4089}" presName="sibTrans" presStyleLbl="sibTrans2D1" presStyleIdx="1" presStyleCnt="5"/>
      <dgm:spPr/>
      <dgm:t>
        <a:bodyPr/>
        <a:lstStyle/>
        <a:p>
          <a:endParaRPr lang="es-MX"/>
        </a:p>
      </dgm:t>
    </dgm:pt>
    <dgm:pt modelId="{B1C8D609-3A68-4931-95F9-F96FD8AFC91E}" type="pres">
      <dgm:prSet presAssocID="{E00EC92F-54E8-4360-8D5C-A9DD22EE4089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F8CF8E8D-4C39-4F6F-848F-63597FD5F49E}" type="pres">
      <dgm:prSet presAssocID="{24A4640F-A21B-42FE-A20A-F8A0D999296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5D9BFC-B03C-4F51-8A0B-ACCD1097801F}" type="pres">
      <dgm:prSet presAssocID="{6D16C9F1-C9C0-4528-BC8F-AEBD4202A4BD}" presName="sibTrans" presStyleLbl="sibTrans2D1" presStyleIdx="2" presStyleCnt="5"/>
      <dgm:spPr/>
      <dgm:t>
        <a:bodyPr/>
        <a:lstStyle/>
        <a:p>
          <a:endParaRPr lang="es-MX"/>
        </a:p>
      </dgm:t>
    </dgm:pt>
    <dgm:pt modelId="{3ECECEBA-54B1-4914-99E4-830795B59A67}" type="pres">
      <dgm:prSet presAssocID="{6D16C9F1-C9C0-4528-BC8F-AEBD4202A4BD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E59841FA-E224-4CF6-9EB5-E578E0E84331}" type="pres">
      <dgm:prSet presAssocID="{89726006-3FF0-49D3-AE7D-164D919D52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BD8CB3-FE55-44C6-90E1-558A330282D4}" type="pres">
      <dgm:prSet presAssocID="{0675046A-1117-4926-9661-90D01DA786BA}" presName="sibTrans" presStyleLbl="sibTrans2D1" presStyleIdx="3" presStyleCnt="5"/>
      <dgm:spPr/>
      <dgm:t>
        <a:bodyPr/>
        <a:lstStyle/>
        <a:p>
          <a:endParaRPr lang="es-MX"/>
        </a:p>
      </dgm:t>
    </dgm:pt>
    <dgm:pt modelId="{19F84C32-4DBB-49BF-B1D1-E245D04AA206}" type="pres">
      <dgm:prSet presAssocID="{0675046A-1117-4926-9661-90D01DA786BA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5AE8E2AE-35CD-45EB-9901-30497103F9BE}" type="pres">
      <dgm:prSet presAssocID="{40CF7572-E4D8-4485-9B0C-B28842A356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4060A5-802B-4CA7-A8EF-FC376E6625CC}" type="pres">
      <dgm:prSet presAssocID="{C66FD5AB-7A78-4FF9-A335-19C7D380F085}" presName="sibTrans" presStyleLbl="sibTrans2D1" presStyleIdx="4" presStyleCnt="5"/>
      <dgm:spPr/>
      <dgm:t>
        <a:bodyPr/>
        <a:lstStyle/>
        <a:p>
          <a:endParaRPr lang="es-MX"/>
        </a:p>
      </dgm:t>
    </dgm:pt>
    <dgm:pt modelId="{E2E0D344-143F-41DA-A786-0C19563198DB}" type="pres">
      <dgm:prSet presAssocID="{C66FD5AB-7A78-4FF9-A335-19C7D380F085}" presName="connectorText" presStyleLbl="sibTrans2D1" presStyleIdx="4" presStyleCnt="5"/>
      <dgm:spPr/>
      <dgm:t>
        <a:bodyPr/>
        <a:lstStyle/>
        <a:p>
          <a:endParaRPr lang="es-MX"/>
        </a:p>
      </dgm:t>
    </dgm:pt>
  </dgm:ptLst>
  <dgm:cxnLst>
    <dgm:cxn modelId="{3F5172CF-6385-4515-81EC-15C1AAC41BAF}" type="presOf" srcId="{0675046A-1117-4926-9661-90D01DA786BA}" destId="{61BD8CB3-FE55-44C6-90E1-558A330282D4}" srcOrd="0" destOrd="0" presId="urn:microsoft.com/office/officeart/2005/8/layout/cycle2"/>
    <dgm:cxn modelId="{68A06C23-D8E4-4B93-A140-A358C76A1001}" type="presOf" srcId="{89726006-3FF0-49D3-AE7D-164D919D5241}" destId="{E59841FA-E224-4CF6-9EB5-E578E0E84331}" srcOrd="0" destOrd="0" presId="urn:microsoft.com/office/officeart/2005/8/layout/cycle2"/>
    <dgm:cxn modelId="{65FAABFC-3329-4396-B6D2-22E6B6D3A29F}" type="presOf" srcId="{0675046A-1117-4926-9661-90D01DA786BA}" destId="{19F84C32-4DBB-49BF-B1D1-E245D04AA206}" srcOrd="1" destOrd="0" presId="urn:microsoft.com/office/officeart/2005/8/layout/cycle2"/>
    <dgm:cxn modelId="{0880E54D-83F2-458B-8077-FCA550D4DBEA}" type="presOf" srcId="{C66FD5AB-7A78-4FF9-A335-19C7D380F085}" destId="{FF4060A5-802B-4CA7-A8EF-FC376E6625CC}" srcOrd="0" destOrd="0" presId="urn:microsoft.com/office/officeart/2005/8/layout/cycle2"/>
    <dgm:cxn modelId="{BC3D5D0A-84C7-4822-BE47-8BD9AE8FD06D}" type="presOf" srcId="{746A496B-31EC-4698-8482-E8CA945E333C}" destId="{B507A9CE-DE91-4EDD-AACA-F04EC6D3D955}" srcOrd="0" destOrd="0" presId="urn:microsoft.com/office/officeart/2005/8/layout/cycle2"/>
    <dgm:cxn modelId="{6D635324-5AF7-4DCE-BA96-0A6282A4A881}" srcId="{0C9D9AB0-8AB8-448F-8006-C82C2512E90D}" destId="{40CF7572-E4D8-4485-9B0C-B28842A356F9}" srcOrd="4" destOrd="0" parTransId="{69256759-C9CD-47C8-9FB2-688043C46F94}" sibTransId="{C66FD5AB-7A78-4FF9-A335-19C7D380F085}"/>
    <dgm:cxn modelId="{E69EF03E-530A-48F9-8E09-4A57CABD38C3}" srcId="{0C9D9AB0-8AB8-448F-8006-C82C2512E90D}" destId="{746A496B-31EC-4698-8482-E8CA945E333C}" srcOrd="1" destOrd="0" parTransId="{9FA67BCB-65AC-4223-B888-192556AE66C0}" sibTransId="{E00EC92F-54E8-4360-8D5C-A9DD22EE4089}"/>
    <dgm:cxn modelId="{2DFCA99B-AC6D-41AE-B07C-D1DCFE0F125E}" srcId="{0C9D9AB0-8AB8-448F-8006-C82C2512E90D}" destId="{89726006-3FF0-49D3-AE7D-164D919D5241}" srcOrd="3" destOrd="0" parTransId="{0C9EADCB-F424-47A0-BE7F-0B7D47AE99AB}" sibTransId="{0675046A-1117-4926-9661-90D01DA786BA}"/>
    <dgm:cxn modelId="{015EAE04-49AB-47AF-9442-F508478E9119}" type="presOf" srcId="{C66FD5AB-7A78-4FF9-A335-19C7D380F085}" destId="{E2E0D344-143F-41DA-A786-0C19563198DB}" srcOrd="1" destOrd="0" presId="urn:microsoft.com/office/officeart/2005/8/layout/cycle2"/>
    <dgm:cxn modelId="{E292944C-2CE0-40CC-8BBC-A4CB9B29CF00}" type="presOf" srcId="{E00EC92F-54E8-4360-8D5C-A9DD22EE4089}" destId="{EFF5B6C6-C5AB-423F-ACE0-1D8BCAB5573F}" srcOrd="0" destOrd="0" presId="urn:microsoft.com/office/officeart/2005/8/layout/cycle2"/>
    <dgm:cxn modelId="{71EC2BFA-4D60-47C3-8C02-93133E4596E5}" type="presOf" srcId="{E00EC92F-54E8-4360-8D5C-A9DD22EE4089}" destId="{B1C8D609-3A68-4931-95F9-F96FD8AFC91E}" srcOrd="1" destOrd="0" presId="urn:microsoft.com/office/officeart/2005/8/layout/cycle2"/>
    <dgm:cxn modelId="{299D5F33-8A9E-4087-9B79-F927015FE004}" type="presOf" srcId="{0C9D9AB0-8AB8-448F-8006-C82C2512E90D}" destId="{0275F842-4BB5-4FE7-9DDE-33CCA523A6A9}" srcOrd="0" destOrd="0" presId="urn:microsoft.com/office/officeart/2005/8/layout/cycle2"/>
    <dgm:cxn modelId="{C5A5ECB9-896A-4952-BBDE-CD085235F071}" type="presOf" srcId="{24A4640F-A21B-42FE-A20A-F8A0D999296E}" destId="{F8CF8E8D-4C39-4F6F-848F-63597FD5F49E}" srcOrd="0" destOrd="0" presId="urn:microsoft.com/office/officeart/2005/8/layout/cycle2"/>
    <dgm:cxn modelId="{F0EC0F69-49BD-48EB-BEF2-BEEECE9C2CF2}" type="presOf" srcId="{38A0861F-69EB-4FFF-B015-B31C6A42B95F}" destId="{A7C31FF2-6031-44A7-9656-E9E392A32B28}" srcOrd="1" destOrd="0" presId="urn:microsoft.com/office/officeart/2005/8/layout/cycle2"/>
    <dgm:cxn modelId="{769A2F3B-362B-4360-BF8D-BE464AFE3C28}" type="presOf" srcId="{40CF7572-E4D8-4485-9B0C-B28842A356F9}" destId="{5AE8E2AE-35CD-45EB-9901-30497103F9BE}" srcOrd="0" destOrd="0" presId="urn:microsoft.com/office/officeart/2005/8/layout/cycle2"/>
    <dgm:cxn modelId="{24475547-CBC6-4C0D-B1FA-DACC5D37A3FC}" srcId="{0C9D9AB0-8AB8-448F-8006-C82C2512E90D}" destId="{8FCB0F3E-153F-4DDA-8850-1380301A0074}" srcOrd="0" destOrd="0" parTransId="{86457061-8BC9-46DA-9818-9D909D601061}" sibTransId="{38A0861F-69EB-4FFF-B015-B31C6A42B95F}"/>
    <dgm:cxn modelId="{7081E4ED-8382-4F64-A803-0A92FBC2D5E6}" type="presOf" srcId="{8FCB0F3E-153F-4DDA-8850-1380301A0074}" destId="{9D40DFA9-FF2D-4ADE-90DA-56A172826DC2}" srcOrd="0" destOrd="0" presId="urn:microsoft.com/office/officeart/2005/8/layout/cycle2"/>
    <dgm:cxn modelId="{4ADFE6C9-FADB-41A5-ADD2-77F537BC260F}" srcId="{0C9D9AB0-8AB8-448F-8006-C82C2512E90D}" destId="{24A4640F-A21B-42FE-A20A-F8A0D999296E}" srcOrd="2" destOrd="0" parTransId="{6CFD4349-4858-4ED1-AEC2-36F32E221CD6}" sibTransId="{6D16C9F1-C9C0-4528-BC8F-AEBD4202A4BD}"/>
    <dgm:cxn modelId="{54F7CF2E-3D57-41C1-A939-28502281E6C2}" type="presOf" srcId="{6D16C9F1-C9C0-4528-BC8F-AEBD4202A4BD}" destId="{6A5D9BFC-B03C-4F51-8A0B-ACCD1097801F}" srcOrd="0" destOrd="0" presId="urn:microsoft.com/office/officeart/2005/8/layout/cycle2"/>
    <dgm:cxn modelId="{EB11A46D-D1D4-4B38-8C41-2A34DBD3B63F}" type="presOf" srcId="{6D16C9F1-C9C0-4528-BC8F-AEBD4202A4BD}" destId="{3ECECEBA-54B1-4914-99E4-830795B59A67}" srcOrd="1" destOrd="0" presId="urn:microsoft.com/office/officeart/2005/8/layout/cycle2"/>
    <dgm:cxn modelId="{DBAA552E-E521-443B-99CA-87CE6B40F443}" type="presOf" srcId="{38A0861F-69EB-4FFF-B015-B31C6A42B95F}" destId="{ADD25FF9-236E-4C32-9C9D-2ED89B4AE445}" srcOrd="0" destOrd="0" presId="urn:microsoft.com/office/officeart/2005/8/layout/cycle2"/>
    <dgm:cxn modelId="{766D8303-859C-4A8F-A6DF-83880BFF4463}" type="presParOf" srcId="{0275F842-4BB5-4FE7-9DDE-33CCA523A6A9}" destId="{9D40DFA9-FF2D-4ADE-90DA-56A172826DC2}" srcOrd="0" destOrd="0" presId="urn:microsoft.com/office/officeart/2005/8/layout/cycle2"/>
    <dgm:cxn modelId="{EA16E1F8-B49E-41DE-B64B-7DE36E913F0E}" type="presParOf" srcId="{0275F842-4BB5-4FE7-9DDE-33CCA523A6A9}" destId="{ADD25FF9-236E-4C32-9C9D-2ED89B4AE445}" srcOrd="1" destOrd="0" presId="urn:microsoft.com/office/officeart/2005/8/layout/cycle2"/>
    <dgm:cxn modelId="{9B91AEC3-F098-48C8-9090-E5A3D24F49B7}" type="presParOf" srcId="{ADD25FF9-236E-4C32-9C9D-2ED89B4AE445}" destId="{A7C31FF2-6031-44A7-9656-E9E392A32B28}" srcOrd="0" destOrd="0" presId="urn:microsoft.com/office/officeart/2005/8/layout/cycle2"/>
    <dgm:cxn modelId="{97A8F2C7-44F2-4029-8D8B-14A5AC67FF01}" type="presParOf" srcId="{0275F842-4BB5-4FE7-9DDE-33CCA523A6A9}" destId="{B507A9CE-DE91-4EDD-AACA-F04EC6D3D955}" srcOrd="2" destOrd="0" presId="urn:microsoft.com/office/officeart/2005/8/layout/cycle2"/>
    <dgm:cxn modelId="{E4D67343-296B-4490-B30C-F9B0FA83508F}" type="presParOf" srcId="{0275F842-4BB5-4FE7-9DDE-33CCA523A6A9}" destId="{EFF5B6C6-C5AB-423F-ACE0-1D8BCAB5573F}" srcOrd="3" destOrd="0" presId="urn:microsoft.com/office/officeart/2005/8/layout/cycle2"/>
    <dgm:cxn modelId="{3083986E-862B-4DAF-A079-37266FC450B8}" type="presParOf" srcId="{EFF5B6C6-C5AB-423F-ACE0-1D8BCAB5573F}" destId="{B1C8D609-3A68-4931-95F9-F96FD8AFC91E}" srcOrd="0" destOrd="0" presId="urn:microsoft.com/office/officeart/2005/8/layout/cycle2"/>
    <dgm:cxn modelId="{74A42B02-77E7-4EB5-A137-25E3B09976E9}" type="presParOf" srcId="{0275F842-4BB5-4FE7-9DDE-33CCA523A6A9}" destId="{F8CF8E8D-4C39-4F6F-848F-63597FD5F49E}" srcOrd="4" destOrd="0" presId="urn:microsoft.com/office/officeart/2005/8/layout/cycle2"/>
    <dgm:cxn modelId="{0AF8EF95-643D-4553-AEC8-80C628B9A231}" type="presParOf" srcId="{0275F842-4BB5-4FE7-9DDE-33CCA523A6A9}" destId="{6A5D9BFC-B03C-4F51-8A0B-ACCD1097801F}" srcOrd="5" destOrd="0" presId="urn:microsoft.com/office/officeart/2005/8/layout/cycle2"/>
    <dgm:cxn modelId="{CAB84473-D8FF-48D6-B057-F9A22FA83B58}" type="presParOf" srcId="{6A5D9BFC-B03C-4F51-8A0B-ACCD1097801F}" destId="{3ECECEBA-54B1-4914-99E4-830795B59A67}" srcOrd="0" destOrd="0" presId="urn:microsoft.com/office/officeart/2005/8/layout/cycle2"/>
    <dgm:cxn modelId="{F63B900A-13FF-4D0A-AE34-2B64BC712D8D}" type="presParOf" srcId="{0275F842-4BB5-4FE7-9DDE-33CCA523A6A9}" destId="{E59841FA-E224-4CF6-9EB5-E578E0E84331}" srcOrd="6" destOrd="0" presId="urn:microsoft.com/office/officeart/2005/8/layout/cycle2"/>
    <dgm:cxn modelId="{DCAC3448-315F-47DC-8230-3127A46BDE43}" type="presParOf" srcId="{0275F842-4BB5-4FE7-9DDE-33CCA523A6A9}" destId="{61BD8CB3-FE55-44C6-90E1-558A330282D4}" srcOrd="7" destOrd="0" presId="urn:microsoft.com/office/officeart/2005/8/layout/cycle2"/>
    <dgm:cxn modelId="{AB867433-7787-4D62-BC81-094F5DC55D8E}" type="presParOf" srcId="{61BD8CB3-FE55-44C6-90E1-558A330282D4}" destId="{19F84C32-4DBB-49BF-B1D1-E245D04AA206}" srcOrd="0" destOrd="0" presId="urn:microsoft.com/office/officeart/2005/8/layout/cycle2"/>
    <dgm:cxn modelId="{AD70A8C3-CAC9-4319-9E7C-3D62874916B8}" type="presParOf" srcId="{0275F842-4BB5-4FE7-9DDE-33CCA523A6A9}" destId="{5AE8E2AE-35CD-45EB-9901-30497103F9BE}" srcOrd="8" destOrd="0" presId="urn:microsoft.com/office/officeart/2005/8/layout/cycle2"/>
    <dgm:cxn modelId="{9A8A3328-6E4B-41D1-BE68-F6DD839389D9}" type="presParOf" srcId="{0275F842-4BB5-4FE7-9DDE-33CCA523A6A9}" destId="{FF4060A5-802B-4CA7-A8EF-FC376E6625CC}" srcOrd="9" destOrd="0" presId="urn:microsoft.com/office/officeart/2005/8/layout/cycle2"/>
    <dgm:cxn modelId="{A1A6DBB7-8B62-4EDD-BAF6-6974EBA1E720}" type="presParOf" srcId="{FF4060A5-802B-4CA7-A8EF-FC376E6625CC}" destId="{E2E0D344-143F-41DA-A786-0C19563198D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C6D248-341A-48D3-A158-EB194790DB76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1BF3A64-4D96-4B63-9E20-7B5D1D860671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de Transparencia y Acceso a la Información del Estado de México y Municipios 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20D6BA-F8CD-4A05-86F7-6C0836548D18}" type="parTrans" cxnId="{D5401267-8B52-403C-8408-A50388A30A2B}">
      <dgm:prSet/>
      <dgm:spPr/>
      <dgm:t>
        <a:bodyPr/>
        <a:lstStyle/>
        <a:p>
          <a:endParaRPr lang="es-MX"/>
        </a:p>
      </dgm:t>
    </dgm:pt>
    <dgm:pt modelId="{208FD395-4E93-41FA-984A-B85E423FD375}" type="sibTrans" cxnId="{D5401267-8B52-403C-8408-A50388A30A2B}">
      <dgm:prSet/>
      <dgm:spPr/>
      <dgm:t>
        <a:bodyPr/>
        <a:lstStyle/>
        <a:p>
          <a:endParaRPr lang="es-MX"/>
        </a:p>
      </dgm:t>
    </dgm:pt>
    <dgm:pt modelId="{BFF6914C-69EB-4BEB-942E-99C402DC1CDB}">
      <dgm:prSet phldrT="[Texto]"/>
      <dgm:spPr>
        <a:ln>
          <a:solidFill>
            <a:srgbClr val="7030A0"/>
          </a:solidFill>
        </a:ln>
      </dgm:spPr>
      <dgm:t>
        <a:bodyPr/>
        <a:lstStyle/>
        <a:p>
          <a:r>
            <a:rPr lang="es-MX" dirty="0" smtClean="0"/>
            <a:t>Artículo 12</a:t>
          </a:r>
          <a:endParaRPr lang="es-MX" dirty="0"/>
        </a:p>
      </dgm:t>
    </dgm:pt>
    <dgm:pt modelId="{32046A0D-FC29-4A57-872F-89E1364F9CEB}" type="parTrans" cxnId="{BEA6D267-CA95-4C40-95B7-9E0609968227}">
      <dgm:prSet/>
      <dgm:spPr/>
      <dgm:t>
        <a:bodyPr/>
        <a:lstStyle/>
        <a:p>
          <a:endParaRPr lang="es-MX"/>
        </a:p>
      </dgm:t>
    </dgm:pt>
    <dgm:pt modelId="{19869F8B-284D-482D-AB39-BC4CC8FA4433}" type="sibTrans" cxnId="{BEA6D267-CA95-4C40-95B7-9E0609968227}">
      <dgm:prSet/>
      <dgm:spPr/>
      <dgm:t>
        <a:bodyPr/>
        <a:lstStyle/>
        <a:p>
          <a:endParaRPr lang="es-MX"/>
        </a:p>
      </dgm:t>
    </dgm:pt>
    <dgm:pt modelId="{F0B13A20-B589-4EA3-930C-6D7E481C6608}">
      <dgm:prSet phldrT="[Texto]"/>
      <dgm:spPr>
        <a:ln>
          <a:solidFill>
            <a:srgbClr val="7030A0"/>
          </a:solidFill>
        </a:ln>
      </dgm:spPr>
      <dgm:t>
        <a:bodyPr/>
        <a:lstStyle/>
        <a:p>
          <a:r>
            <a:rPr lang="es-MX" dirty="0" smtClean="0"/>
            <a:t>23 obligaciones</a:t>
          </a:r>
          <a:endParaRPr lang="es-MX" dirty="0"/>
        </a:p>
      </dgm:t>
    </dgm:pt>
    <dgm:pt modelId="{CAECF80C-23D1-40AC-8531-0F20C6E1E1C7}" type="parTrans" cxnId="{4A3FE999-6838-482A-8130-F443590C391F}">
      <dgm:prSet/>
      <dgm:spPr>
        <a:ln>
          <a:solidFill>
            <a:srgbClr val="7030A0"/>
          </a:solidFill>
        </a:ln>
      </dgm:spPr>
      <dgm:t>
        <a:bodyPr/>
        <a:lstStyle/>
        <a:p>
          <a:endParaRPr lang="es-MX"/>
        </a:p>
      </dgm:t>
    </dgm:pt>
    <dgm:pt modelId="{4877DE91-C18B-4C94-B491-FFFA4A19F30C}" type="sibTrans" cxnId="{4A3FE999-6838-482A-8130-F443590C391F}">
      <dgm:prSet/>
      <dgm:spPr/>
      <dgm:t>
        <a:bodyPr/>
        <a:lstStyle/>
        <a:p>
          <a:endParaRPr lang="es-MX"/>
        </a:p>
      </dgm:t>
    </dgm:pt>
    <dgm:pt modelId="{14DA2285-EC1B-4A3D-9462-066F10E2CC60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General de Transparencia y Acceso a la Información Pública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ED0F47-F800-4E8D-9344-D7004FE1CA58}" type="parTrans" cxnId="{2CC57CC6-FA7B-45D3-ACBF-2236D489B38F}">
      <dgm:prSet/>
      <dgm:spPr/>
      <dgm:t>
        <a:bodyPr/>
        <a:lstStyle/>
        <a:p>
          <a:endParaRPr lang="es-MX"/>
        </a:p>
      </dgm:t>
    </dgm:pt>
    <dgm:pt modelId="{DC6F6558-53C7-44AE-997D-9777870F665B}" type="sibTrans" cxnId="{2CC57CC6-FA7B-45D3-ACBF-2236D489B38F}">
      <dgm:prSet/>
      <dgm:spPr/>
      <dgm:t>
        <a:bodyPr/>
        <a:lstStyle/>
        <a:p>
          <a:endParaRPr lang="es-MX"/>
        </a:p>
      </dgm:t>
    </dgm:pt>
    <dgm:pt modelId="{D0C2F847-981B-42C1-9D14-8F5E8D0F76FA}">
      <dgm:prSet phldrT="[Texto]"/>
      <dgm:spPr>
        <a:ln>
          <a:solidFill>
            <a:srgbClr val="7030A0"/>
          </a:solidFill>
        </a:ln>
      </dgm:spPr>
      <dgm:t>
        <a:bodyPr/>
        <a:lstStyle/>
        <a:p>
          <a:r>
            <a:rPr lang="es-MX" dirty="0" smtClean="0"/>
            <a:t>Artículo 70</a:t>
          </a:r>
          <a:endParaRPr lang="es-MX" dirty="0"/>
        </a:p>
      </dgm:t>
    </dgm:pt>
    <dgm:pt modelId="{41684D7B-8303-40D3-BDAE-45F1681B1324}" type="parTrans" cxnId="{2089A150-1C4D-4E88-B0B1-A8D4B92123E7}">
      <dgm:prSet/>
      <dgm:spPr/>
      <dgm:t>
        <a:bodyPr/>
        <a:lstStyle/>
        <a:p>
          <a:endParaRPr lang="es-MX"/>
        </a:p>
      </dgm:t>
    </dgm:pt>
    <dgm:pt modelId="{5BD2D522-3993-487E-A807-B4D88D4891E8}" type="sibTrans" cxnId="{2089A150-1C4D-4E88-B0B1-A8D4B92123E7}">
      <dgm:prSet/>
      <dgm:spPr/>
      <dgm:t>
        <a:bodyPr/>
        <a:lstStyle/>
        <a:p>
          <a:endParaRPr lang="es-MX"/>
        </a:p>
      </dgm:t>
    </dgm:pt>
    <dgm:pt modelId="{13B163F0-6536-417E-869E-7FAF7402E585}">
      <dgm:prSet phldrT="[Texto]"/>
      <dgm:spPr>
        <a:ln>
          <a:solidFill>
            <a:srgbClr val="7030A0"/>
          </a:solidFill>
        </a:ln>
      </dgm:spPr>
      <dgm:t>
        <a:bodyPr/>
        <a:lstStyle/>
        <a:p>
          <a:r>
            <a:rPr lang="es-MX" dirty="0" smtClean="0"/>
            <a:t>48 obligaciones comunes</a:t>
          </a:r>
          <a:endParaRPr lang="es-MX" dirty="0"/>
        </a:p>
      </dgm:t>
    </dgm:pt>
    <dgm:pt modelId="{85E7645A-D9C2-4086-A547-519AC87F3029}" type="parTrans" cxnId="{D16F6FB0-D58A-46D1-A6BB-BFFEB0449E8D}">
      <dgm:prSet/>
      <dgm:spPr>
        <a:ln>
          <a:solidFill>
            <a:srgbClr val="7030A0"/>
          </a:solidFill>
        </a:ln>
      </dgm:spPr>
      <dgm:t>
        <a:bodyPr/>
        <a:lstStyle/>
        <a:p>
          <a:endParaRPr lang="es-MX"/>
        </a:p>
      </dgm:t>
    </dgm:pt>
    <dgm:pt modelId="{67401BDD-9D56-45FE-8257-7932F29DBC47}" type="sibTrans" cxnId="{D16F6FB0-D58A-46D1-A6BB-BFFEB0449E8D}">
      <dgm:prSet/>
      <dgm:spPr/>
      <dgm:t>
        <a:bodyPr/>
        <a:lstStyle/>
        <a:p>
          <a:endParaRPr lang="es-MX"/>
        </a:p>
      </dgm:t>
    </dgm:pt>
    <dgm:pt modelId="{DBE18426-BCE9-45E7-8277-4416F9FEA6B7}" type="pres">
      <dgm:prSet presAssocID="{47C6D248-341A-48D3-A158-EB194790DB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E22FC26-7A67-41ED-BC85-D584E75679D9}" type="pres">
      <dgm:prSet presAssocID="{41BF3A64-4D96-4B63-9E20-7B5D1D860671}" presName="root" presStyleCnt="0"/>
      <dgm:spPr/>
    </dgm:pt>
    <dgm:pt modelId="{51AF62BB-E63D-4B47-9238-1155282214BA}" type="pres">
      <dgm:prSet presAssocID="{41BF3A64-4D96-4B63-9E20-7B5D1D860671}" presName="rootComposite" presStyleCnt="0"/>
      <dgm:spPr/>
    </dgm:pt>
    <dgm:pt modelId="{50E0663E-EEAC-47C8-887C-9162AE22B8CD}" type="pres">
      <dgm:prSet presAssocID="{41BF3A64-4D96-4B63-9E20-7B5D1D860671}" presName="rootText" presStyleLbl="node1" presStyleIdx="0" presStyleCnt="2"/>
      <dgm:spPr/>
      <dgm:t>
        <a:bodyPr/>
        <a:lstStyle/>
        <a:p>
          <a:endParaRPr lang="es-MX"/>
        </a:p>
      </dgm:t>
    </dgm:pt>
    <dgm:pt modelId="{28313FCD-2BC0-4CFF-B3F0-49FCEF1BC5A4}" type="pres">
      <dgm:prSet presAssocID="{41BF3A64-4D96-4B63-9E20-7B5D1D860671}" presName="rootConnector" presStyleLbl="node1" presStyleIdx="0" presStyleCnt="2"/>
      <dgm:spPr/>
      <dgm:t>
        <a:bodyPr/>
        <a:lstStyle/>
        <a:p>
          <a:endParaRPr lang="es-MX"/>
        </a:p>
      </dgm:t>
    </dgm:pt>
    <dgm:pt modelId="{815D783E-1760-426D-9EC6-CC4257C48197}" type="pres">
      <dgm:prSet presAssocID="{41BF3A64-4D96-4B63-9E20-7B5D1D860671}" presName="childShape" presStyleCnt="0"/>
      <dgm:spPr/>
    </dgm:pt>
    <dgm:pt modelId="{215F057E-C22A-497C-A68D-126D51F97076}" type="pres">
      <dgm:prSet presAssocID="{32046A0D-FC29-4A57-872F-89E1364F9CEB}" presName="Name13" presStyleLbl="parChTrans1D2" presStyleIdx="0" presStyleCnt="4"/>
      <dgm:spPr/>
      <dgm:t>
        <a:bodyPr/>
        <a:lstStyle/>
        <a:p>
          <a:endParaRPr lang="es-MX"/>
        </a:p>
      </dgm:t>
    </dgm:pt>
    <dgm:pt modelId="{B1632C4F-7DCA-4437-A639-D01C7A34263D}" type="pres">
      <dgm:prSet presAssocID="{BFF6914C-69EB-4BEB-942E-99C402DC1CD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6D2112-E2A2-432C-B6DC-CB950F6940FB}" type="pres">
      <dgm:prSet presAssocID="{CAECF80C-23D1-40AC-8531-0F20C6E1E1C7}" presName="Name13" presStyleLbl="parChTrans1D2" presStyleIdx="1" presStyleCnt="4"/>
      <dgm:spPr/>
      <dgm:t>
        <a:bodyPr/>
        <a:lstStyle/>
        <a:p>
          <a:endParaRPr lang="es-MX"/>
        </a:p>
      </dgm:t>
    </dgm:pt>
    <dgm:pt modelId="{9A251CE6-D9B0-47FD-B93C-D913037FF199}" type="pres">
      <dgm:prSet presAssocID="{F0B13A20-B589-4EA3-930C-6D7E481C660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15AA46-AD1F-47D2-A19D-F407351283DE}" type="pres">
      <dgm:prSet presAssocID="{14DA2285-EC1B-4A3D-9462-066F10E2CC60}" presName="root" presStyleCnt="0"/>
      <dgm:spPr/>
    </dgm:pt>
    <dgm:pt modelId="{2A4AD2BA-7259-41B4-A04B-849C9A8492E4}" type="pres">
      <dgm:prSet presAssocID="{14DA2285-EC1B-4A3D-9462-066F10E2CC60}" presName="rootComposite" presStyleCnt="0"/>
      <dgm:spPr/>
    </dgm:pt>
    <dgm:pt modelId="{5919E420-173C-42EC-9E94-498C419E2C0E}" type="pres">
      <dgm:prSet presAssocID="{14DA2285-EC1B-4A3D-9462-066F10E2CC60}" presName="rootText" presStyleLbl="node1" presStyleIdx="1" presStyleCnt="2"/>
      <dgm:spPr/>
      <dgm:t>
        <a:bodyPr/>
        <a:lstStyle/>
        <a:p>
          <a:endParaRPr lang="es-MX"/>
        </a:p>
      </dgm:t>
    </dgm:pt>
    <dgm:pt modelId="{FEB7CCB1-3586-4BAB-A1DC-794A7EDD5D13}" type="pres">
      <dgm:prSet presAssocID="{14DA2285-EC1B-4A3D-9462-066F10E2CC60}" presName="rootConnector" presStyleLbl="node1" presStyleIdx="1" presStyleCnt="2"/>
      <dgm:spPr/>
      <dgm:t>
        <a:bodyPr/>
        <a:lstStyle/>
        <a:p>
          <a:endParaRPr lang="es-MX"/>
        </a:p>
      </dgm:t>
    </dgm:pt>
    <dgm:pt modelId="{03A207DD-613E-430F-820C-88F0F13BC7A0}" type="pres">
      <dgm:prSet presAssocID="{14DA2285-EC1B-4A3D-9462-066F10E2CC60}" presName="childShape" presStyleCnt="0"/>
      <dgm:spPr/>
    </dgm:pt>
    <dgm:pt modelId="{0D8C9AF1-531A-43E7-A0CE-2A48E1FE1B0F}" type="pres">
      <dgm:prSet presAssocID="{41684D7B-8303-40D3-BDAE-45F1681B1324}" presName="Name13" presStyleLbl="parChTrans1D2" presStyleIdx="2" presStyleCnt="4"/>
      <dgm:spPr/>
      <dgm:t>
        <a:bodyPr/>
        <a:lstStyle/>
        <a:p>
          <a:endParaRPr lang="es-MX"/>
        </a:p>
      </dgm:t>
    </dgm:pt>
    <dgm:pt modelId="{C57A769A-8041-4318-9884-4E917669390B}" type="pres">
      <dgm:prSet presAssocID="{D0C2F847-981B-42C1-9D14-8F5E8D0F76F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0F3819-3328-4430-B3A3-1CB219EE6CA2}" type="pres">
      <dgm:prSet presAssocID="{85E7645A-D9C2-4086-A547-519AC87F3029}" presName="Name13" presStyleLbl="parChTrans1D2" presStyleIdx="3" presStyleCnt="4"/>
      <dgm:spPr/>
      <dgm:t>
        <a:bodyPr/>
        <a:lstStyle/>
        <a:p>
          <a:endParaRPr lang="es-MX"/>
        </a:p>
      </dgm:t>
    </dgm:pt>
    <dgm:pt modelId="{0AE6C13E-0F81-46A4-8D4B-89776411426D}" type="pres">
      <dgm:prSet presAssocID="{13B163F0-6536-417E-869E-7FAF7402E58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FBB840-0C28-4410-ABA1-16871AB17C71}" type="presOf" srcId="{41BF3A64-4D96-4B63-9E20-7B5D1D860671}" destId="{28313FCD-2BC0-4CFF-B3F0-49FCEF1BC5A4}" srcOrd="1" destOrd="0" presId="urn:microsoft.com/office/officeart/2005/8/layout/hierarchy3"/>
    <dgm:cxn modelId="{A1E20573-A62E-41E2-AC7C-A6EFCAA6B13B}" type="presOf" srcId="{F0B13A20-B589-4EA3-930C-6D7E481C6608}" destId="{9A251CE6-D9B0-47FD-B93C-D913037FF199}" srcOrd="0" destOrd="0" presId="urn:microsoft.com/office/officeart/2005/8/layout/hierarchy3"/>
    <dgm:cxn modelId="{4A3FE999-6838-482A-8130-F443590C391F}" srcId="{41BF3A64-4D96-4B63-9E20-7B5D1D860671}" destId="{F0B13A20-B589-4EA3-930C-6D7E481C6608}" srcOrd="1" destOrd="0" parTransId="{CAECF80C-23D1-40AC-8531-0F20C6E1E1C7}" sibTransId="{4877DE91-C18B-4C94-B491-FFFA4A19F30C}"/>
    <dgm:cxn modelId="{D5401267-8B52-403C-8408-A50388A30A2B}" srcId="{47C6D248-341A-48D3-A158-EB194790DB76}" destId="{41BF3A64-4D96-4B63-9E20-7B5D1D860671}" srcOrd="0" destOrd="0" parTransId="{ED20D6BA-F8CD-4A05-86F7-6C0836548D18}" sibTransId="{208FD395-4E93-41FA-984A-B85E423FD375}"/>
    <dgm:cxn modelId="{ECED185A-957E-4558-A2A1-4E180454EB15}" type="presOf" srcId="{D0C2F847-981B-42C1-9D14-8F5E8D0F76FA}" destId="{C57A769A-8041-4318-9884-4E917669390B}" srcOrd="0" destOrd="0" presId="urn:microsoft.com/office/officeart/2005/8/layout/hierarchy3"/>
    <dgm:cxn modelId="{F9E7447E-DE48-4FF4-8EEE-1120F2BF9304}" type="presOf" srcId="{13B163F0-6536-417E-869E-7FAF7402E585}" destId="{0AE6C13E-0F81-46A4-8D4B-89776411426D}" srcOrd="0" destOrd="0" presId="urn:microsoft.com/office/officeart/2005/8/layout/hierarchy3"/>
    <dgm:cxn modelId="{56EB2E35-5DA2-43EE-96E6-3C42FC09217F}" type="presOf" srcId="{BFF6914C-69EB-4BEB-942E-99C402DC1CDB}" destId="{B1632C4F-7DCA-4437-A639-D01C7A34263D}" srcOrd="0" destOrd="0" presId="urn:microsoft.com/office/officeart/2005/8/layout/hierarchy3"/>
    <dgm:cxn modelId="{8EF6269C-B9C1-4A50-B7A4-13763D0B1085}" type="presOf" srcId="{CAECF80C-23D1-40AC-8531-0F20C6E1E1C7}" destId="{6E6D2112-E2A2-432C-B6DC-CB950F6940FB}" srcOrd="0" destOrd="0" presId="urn:microsoft.com/office/officeart/2005/8/layout/hierarchy3"/>
    <dgm:cxn modelId="{F2A60AC5-1E64-4BA2-A2CE-6936155EC8A9}" type="presOf" srcId="{47C6D248-341A-48D3-A158-EB194790DB76}" destId="{DBE18426-BCE9-45E7-8277-4416F9FEA6B7}" srcOrd="0" destOrd="0" presId="urn:microsoft.com/office/officeart/2005/8/layout/hierarchy3"/>
    <dgm:cxn modelId="{D16F6FB0-D58A-46D1-A6BB-BFFEB0449E8D}" srcId="{14DA2285-EC1B-4A3D-9462-066F10E2CC60}" destId="{13B163F0-6536-417E-869E-7FAF7402E585}" srcOrd="1" destOrd="0" parTransId="{85E7645A-D9C2-4086-A547-519AC87F3029}" sibTransId="{67401BDD-9D56-45FE-8257-7932F29DBC47}"/>
    <dgm:cxn modelId="{3B7DE3DD-7F74-47A0-B72D-E11D7BF41156}" type="presOf" srcId="{32046A0D-FC29-4A57-872F-89E1364F9CEB}" destId="{215F057E-C22A-497C-A68D-126D51F97076}" srcOrd="0" destOrd="0" presId="urn:microsoft.com/office/officeart/2005/8/layout/hierarchy3"/>
    <dgm:cxn modelId="{2CC57CC6-FA7B-45D3-ACBF-2236D489B38F}" srcId="{47C6D248-341A-48D3-A158-EB194790DB76}" destId="{14DA2285-EC1B-4A3D-9462-066F10E2CC60}" srcOrd="1" destOrd="0" parTransId="{CEED0F47-F800-4E8D-9344-D7004FE1CA58}" sibTransId="{DC6F6558-53C7-44AE-997D-9777870F665B}"/>
    <dgm:cxn modelId="{566D95CC-59D3-4C1B-AA02-DB0BA34161BA}" type="presOf" srcId="{14DA2285-EC1B-4A3D-9462-066F10E2CC60}" destId="{FEB7CCB1-3586-4BAB-A1DC-794A7EDD5D13}" srcOrd="1" destOrd="0" presId="urn:microsoft.com/office/officeart/2005/8/layout/hierarchy3"/>
    <dgm:cxn modelId="{BEA6D267-CA95-4C40-95B7-9E0609968227}" srcId="{41BF3A64-4D96-4B63-9E20-7B5D1D860671}" destId="{BFF6914C-69EB-4BEB-942E-99C402DC1CDB}" srcOrd="0" destOrd="0" parTransId="{32046A0D-FC29-4A57-872F-89E1364F9CEB}" sibTransId="{19869F8B-284D-482D-AB39-BC4CC8FA4433}"/>
    <dgm:cxn modelId="{DB38815D-5E17-4B86-98DF-A499BCE170B1}" type="presOf" srcId="{41BF3A64-4D96-4B63-9E20-7B5D1D860671}" destId="{50E0663E-EEAC-47C8-887C-9162AE22B8CD}" srcOrd="0" destOrd="0" presId="urn:microsoft.com/office/officeart/2005/8/layout/hierarchy3"/>
    <dgm:cxn modelId="{27A34E29-33E8-4D86-A99B-555596F35235}" type="presOf" srcId="{85E7645A-D9C2-4086-A547-519AC87F3029}" destId="{B70F3819-3328-4430-B3A3-1CB219EE6CA2}" srcOrd="0" destOrd="0" presId="urn:microsoft.com/office/officeart/2005/8/layout/hierarchy3"/>
    <dgm:cxn modelId="{50CBEE64-29A1-415B-9717-47A6271AD015}" type="presOf" srcId="{41684D7B-8303-40D3-BDAE-45F1681B1324}" destId="{0D8C9AF1-531A-43E7-A0CE-2A48E1FE1B0F}" srcOrd="0" destOrd="0" presId="urn:microsoft.com/office/officeart/2005/8/layout/hierarchy3"/>
    <dgm:cxn modelId="{2089A150-1C4D-4E88-B0B1-A8D4B92123E7}" srcId="{14DA2285-EC1B-4A3D-9462-066F10E2CC60}" destId="{D0C2F847-981B-42C1-9D14-8F5E8D0F76FA}" srcOrd="0" destOrd="0" parTransId="{41684D7B-8303-40D3-BDAE-45F1681B1324}" sibTransId="{5BD2D522-3993-487E-A807-B4D88D4891E8}"/>
    <dgm:cxn modelId="{2A360EB4-ACF5-4717-91F0-78AEFA7E872C}" type="presOf" srcId="{14DA2285-EC1B-4A3D-9462-066F10E2CC60}" destId="{5919E420-173C-42EC-9E94-498C419E2C0E}" srcOrd="0" destOrd="0" presId="urn:microsoft.com/office/officeart/2005/8/layout/hierarchy3"/>
    <dgm:cxn modelId="{CCFEBB0D-1EED-4141-A4FB-51862392D25A}" type="presParOf" srcId="{DBE18426-BCE9-45E7-8277-4416F9FEA6B7}" destId="{EE22FC26-7A67-41ED-BC85-D584E75679D9}" srcOrd="0" destOrd="0" presId="urn:microsoft.com/office/officeart/2005/8/layout/hierarchy3"/>
    <dgm:cxn modelId="{79042C23-7F6E-47E7-8F17-76B543AEE00C}" type="presParOf" srcId="{EE22FC26-7A67-41ED-BC85-D584E75679D9}" destId="{51AF62BB-E63D-4B47-9238-1155282214BA}" srcOrd="0" destOrd="0" presId="urn:microsoft.com/office/officeart/2005/8/layout/hierarchy3"/>
    <dgm:cxn modelId="{716FDD1F-1689-497B-BFDD-EA4EAAD408DB}" type="presParOf" srcId="{51AF62BB-E63D-4B47-9238-1155282214BA}" destId="{50E0663E-EEAC-47C8-887C-9162AE22B8CD}" srcOrd="0" destOrd="0" presId="urn:microsoft.com/office/officeart/2005/8/layout/hierarchy3"/>
    <dgm:cxn modelId="{4586B3D7-D7F8-49D5-AE46-EFAB12043AEA}" type="presParOf" srcId="{51AF62BB-E63D-4B47-9238-1155282214BA}" destId="{28313FCD-2BC0-4CFF-B3F0-49FCEF1BC5A4}" srcOrd="1" destOrd="0" presId="urn:microsoft.com/office/officeart/2005/8/layout/hierarchy3"/>
    <dgm:cxn modelId="{502F80EB-7EA4-47AE-A137-7B2D9890C45A}" type="presParOf" srcId="{EE22FC26-7A67-41ED-BC85-D584E75679D9}" destId="{815D783E-1760-426D-9EC6-CC4257C48197}" srcOrd="1" destOrd="0" presId="urn:microsoft.com/office/officeart/2005/8/layout/hierarchy3"/>
    <dgm:cxn modelId="{26F446D4-5C7C-45CC-8690-C8C7F5D0FF85}" type="presParOf" srcId="{815D783E-1760-426D-9EC6-CC4257C48197}" destId="{215F057E-C22A-497C-A68D-126D51F97076}" srcOrd="0" destOrd="0" presId="urn:microsoft.com/office/officeart/2005/8/layout/hierarchy3"/>
    <dgm:cxn modelId="{1BB3C839-0580-482D-972E-F2AF25A6CEE1}" type="presParOf" srcId="{815D783E-1760-426D-9EC6-CC4257C48197}" destId="{B1632C4F-7DCA-4437-A639-D01C7A34263D}" srcOrd="1" destOrd="0" presId="urn:microsoft.com/office/officeart/2005/8/layout/hierarchy3"/>
    <dgm:cxn modelId="{BC25BDEF-BEE7-4FC1-8FC1-F27D629CE89E}" type="presParOf" srcId="{815D783E-1760-426D-9EC6-CC4257C48197}" destId="{6E6D2112-E2A2-432C-B6DC-CB950F6940FB}" srcOrd="2" destOrd="0" presId="urn:microsoft.com/office/officeart/2005/8/layout/hierarchy3"/>
    <dgm:cxn modelId="{961C254C-B2D8-428A-8D52-4CC0D8B0B953}" type="presParOf" srcId="{815D783E-1760-426D-9EC6-CC4257C48197}" destId="{9A251CE6-D9B0-47FD-B93C-D913037FF199}" srcOrd="3" destOrd="0" presId="urn:microsoft.com/office/officeart/2005/8/layout/hierarchy3"/>
    <dgm:cxn modelId="{6B69B217-2549-4654-8F22-961DB9CD1C80}" type="presParOf" srcId="{DBE18426-BCE9-45E7-8277-4416F9FEA6B7}" destId="{8915AA46-AD1F-47D2-A19D-F407351283DE}" srcOrd="1" destOrd="0" presId="urn:microsoft.com/office/officeart/2005/8/layout/hierarchy3"/>
    <dgm:cxn modelId="{4E639FA5-3106-4895-8573-FBD9FFE65F18}" type="presParOf" srcId="{8915AA46-AD1F-47D2-A19D-F407351283DE}" destId="{2A4AD2BA-7259-41B4-A04B-849C9A8492E4}" srcOrd="0" destOrd="0" presId="urn:microsoft.com/office/officeart/2005/8/layout/hierarchy3"/>
    <dgm:cxn modelId="{F24CF799-3164-4404-B6C5-27CF788D652F}" type="presParOf" srcId="{2A4AD2BA-7259-41B4-A04B-849C9A8492E4}" destId="{5919E420-173C-42EC-9E94-498C419E2C0E}" srcOrd="0" destOrd="0" presId="urn:microsoft.com/office/officeart/2005/8/layout/hierarchy3"/>
    <dgm:cxn modelId="{FFA7D2F1-6D61-457A-917C-C614CD07A570}" type="presParOf" srcId="{2A4AD2BA-7259-41B4-A04B-849C9A8492E4}" destId="{FEB7CCB1-3586-4BAB-A1DC-794A7EDD5D13}" srcOrd="1" destOrd="0" presId="urn:microsoft.com/office/officeart/2005/8/layout/hierarchy3"/>
    <dgm:cxn modelId="{436CE241-6A78-4B60-9AB5-1DE20A404D43}" type="presParOf" srcId="{8915AA46-AD1F-47D2-A19D-F407351283DE}" destId="{03A207DD-613E-430F-820C-88F0F13BC7A0}" srcOrd="1" destOrd="0" presId="urn:microsoft.com/office/officeart/2005/8/layout/hierarchy3"/>
    <dgm:cxn modelId="{CC8ED0CD-474C-4EC3-9D07-DE6A9D504135}" type="presParOf" srcId="{03A207DD-613E-430F-820C-88F0F13BC7A0}" destId="{0D8C9AF1-531A-43E7-A0CE-2A48E1FE1B0F}" srcOrd="0" destOrd="0" presId="urn:microsoft.com/office/officeart/2005/8/layout/hierarchy3"/>
    <dgm:cxn modelId="{15D30212-96C6-44A9-A3FA-7A6B4AB37C5D}" type="presParOf" srcId="{03A207DD-613E-430F-820C-88F0F13BC7A0}" destId="{C57A769A-8041-4318-9884-4E917669390B}" srcOrd="1" destOrd="0" presId="urn:microsoft.com/office/officeart/2005/8/layout/hierarchy3"/>
    <dgm:cxn modelId="{715CBD28-976E-4290-9522-FBB76C35F808}" type="presParOf" srcId="{03A207DD-613E-430F-820C-88F0F13BC7A0}" destId="{B70F3819-3328-4430-B3A3-1CB219EE6CA2}" srcOrd="2" destOrd="0" presId="urn:microsoft.com/office/officeart/2005/8/layout/hierarchy3"/>
    <dgm:cxn modelId="{42F6FF7E-63F6-4371-97E0-3E8B0D71AC64}" type="presParOf" srcId="{03A207DD-613E-430F-820C-88F0F13BC7A0}" destId="{0AE6C13E-0F81-46A4-8D4B-89776411426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AD9884-5D73-4B84-92A5-3053D049B5A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86E8196-809B-40DF-ABC0-C3935CA53B9A}">
      <dgm:prSet phldrT="[Texto]"/>
      <dgm:spPr>
        <a:solidFill>
          <a:srgbClr val="90CCD8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Rendición de cuentas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693546-B9C3-455D-8CD2-30CACA2C6952}" type="parTrans" cxnId="{BA131557-9C6B-4376-BFC3-8EDEA76984CC}">
      <dgm:prSet/>
      <dgm:spPr/>
      <dgm:t>
        <a:bodyPr/>
        <a:lstStyle/>
        <a:p>
          <a:endParaRPr lang="es-MX"/>
        </a:p>
      </dgm:t>
    </dgm:pt>
    <dgm:pt modelId="{14F0BEC6-EA02-4E34-86C9-751E5BAB491C}" type="sibTrans" cxnId="{BA131557-9C6B-4376-BFC3-8EDEA76984C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C97F2F87-1F16-455E-89E6-A972E7A83AB8}">
      <dgm:prSet phldrT="[Texto]"/>
      <dgm:spPr>
        <a:solidFill>
          <a:srgbClr val="90CCD8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Comprensible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E03B0-5D90-4048-AA6E-30F84ED8FF47}" type="parTrans" cxnId="{57B83A94-F2DA-4CCF-8FDE-6EB7AAB3AAD4}">
      <dgm:prSet/>
      <dgm:spPr/>
      <dgm:t>
        <a:bodyPr/>
        <a:lstStyle/>
        <a:p>
          <a:endParaRPr lang="es-MX"/>
        </a:p>
      </dgm:t>
    </dgm:pt>
    <dgm:pt modelId="{83B57845-D117-4D27-8431-57604918D076}" type="sibTrans" cxnId="{57B83A94-F2DA-4CCF-8FDE-6EB7AAB3AAD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EF8C3741-954F-451F-BD09-89CD5D3E38C4}">
      <dgm:prSet phldrT="[Texto]"/>
      <dgm:spPr>
        <a:solidFill>
          <a:srgbClr val="90CCD8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Veraz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7DC575-7E5E-4755-83F8-1F3FDCF2B3FD}" type="parTrans" cxnId="{F0D9D835-A98D-4AF8-92AC-7670FF547E0B}">
      <dgm:prSet/>
      <dgm:spPr/>
      <dgm:t>
        <a:bodyPr/>
        <a:lstStyle/>
        <a:p>
          <a:endParaRPr lang="es-MX"/>
        </a:p>
      </dgm:t>
    </dgm:pt>
    <dgm:pt modelId="{9DF38873-4E30-4936-A1B0-F732EC5B025C}" type="sibTrans" cxnId="{F0D9D835-A98D-4AF8-92AC-7670FF547E0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B936E40A-3073-404F-9061-D086F6BDC25B}">
      <dgm:prSet/>
      <dgm:spPr>
        <a:solidFill>
          <a:srgbClr val="90CCD8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Medible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E020A4-1548-4F92-B670-61ACE7B09122}" type="parTrans" cxnId="{D574F1C6-AF5D-4BE7-9AD1-8EF57182B453}">
      <dgm:prSet/>
      <dgm:spPr/>
      <dgm:t>
        <a:bodyPr/>
        <a:lstStyle/>
        <a:p>
          <a:endParaRPr lang="es-MX"/>
        </a:p>
      </dgm:t>
    </dgm:pt>
    <dgm:pt modelId="{63860EE6-E97C-4D05-A818-8223C493E4E6}" type="sibTrans" cxnId="{D574F1C6-AF5D-4BE7-9AD1-8EF57182B45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MX"/>
        </a:p>
      </dgm:t>
    </dgm:pt>
    <dgm:pt modelId="{C450FB8A-F809-4695-94D8-0EB7B4523991}">
      <dgm:prSet/>
      <dgm:spPr>
        <a:solidFill>
          <a:srgbClr val="90CCD8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Oportuna</a:t>
          </a:r>
          <a:endParaRPr lang="es-MX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BA15B8-6CAB-4547-BE0F-F1CA208BB62A}" type="parTrans" cxnId="{1B810712-9A4F-4F4A-85B9-A736B5C28C29}">
      <dgm:prSet/>
      <dgm:spPr/>
      <dgm:t>
        <a:bodyPr/>
        <a:lstStyle/>
        <a:p>
          <a:endParaRPr lang="es-MX"/>
        </a:p>
      </dgm:t>
    </dgm:pt>
    <dgm:pt modelId="{0E2B18D6-D099-45E7-ACCA-45209D4E8710}" type="sibTrans" cxnId="{1B810712-9A4F-4F4A-85B9-A736B5C28C29}">
      <dgm:prSet/>
      <dgm:spPr/>
      <dgm:t>
        <a:bodyPr/>
        <a:lstStyle/>
        <a:p>
          <a:endParaRPr lang="es-MX"/>
        </a:p>
      </dgm:t>
    </dgm:pt>
    <dgm:pt modelId="{9203ABB6-C3A4-41F9-8432-9AE49E92FCFA}" type="pres">
      <dgm:prSet presAssocID="{41AD9884-5D73-4B84-92A5-3053D049B5A9}" presName="linearFlow" presStyleCnt="0">
        <dgm:presLayoutVars>
          <dgm:resizeHandles val="exact"/>
        </dgm:presLayoutVars>
      </dgm:prSet>
      <dgm:spPr/>
    </dgm:pt>
    <dgm:pt modelId="{C7CDCE20-0320-4C46-AA4D-73786F86B08F}" type="pres">
      <dgm:prSet presAssocID="{686E8196-809B-40DF-ABC0-C3935CA53B9A}" presName="node" presStyleLbl="node1" presStyleIdx="0" presStyleCnt="5" custScaleX="2332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8B85D4-B123-4D90-AB57-6DD5FAB0595A}" type="pres">
      <dgm:prSet presAssocID="{14F0BEC6-EA02-4E34-86C9-751E5BAB491C}" presName="sibTrans" presStyleLbl="sibTrans2D1" presStyleIdx="0" presStyleCnt="4"/>
      <dgm:spPr/>
      <dgm:t>
        <a:bodyPr/>
        <a:lstStyle/>
        <a:p>
          <a:endParaRPr lang="es-MX"/>
        </a:p>
      </dgm:t>
    </dgm:pt>
    <dgm:pt modelId="{44F2B207-4579-452F-A617-7D27DB5DEFCB}" type="pres">
      <dgm:prSet presAssocID="{14F0BEC6-EA02-4E34-86C9-751E5BAB491C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14917063-BCDF-4364-B050-D31CD8707E5A}" type="pres">
      <dgm:prSet presAssocID="{C97F2F87-1F16-455E-89E6-A972E7A83AB8}" presName="node" presStyleLbl="node1" presStyleIdx="1" presStyleCnt="5" custScaleX="1124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3B57BF-E931-42CE-B17A-A8D512595F71}" type="pres">
      <dgm:prSet presAssocID="{83B57845-D117-4D27-8431-57604918D076}" presName="sibTrans" presStyleLbl="sibTrans2D1" presStyleIdx="1" presStyleCnt="4"/>
      <dgm:spPr/>
      <dgm:t>
        <a:bodyPr/>
        <a:lstStyle/>
        <a:p>
          <a:endParaRPr lang="es-MX"/>
        </a:p>
      </dgm:t>
    </dgm:pt>
    <dgm:pt modelId="{ACA43AFD-A92B-45B0-90F0-96883EDC81FC}" type="pres">
      <dgm:prSet presAssocID="{83B57845-D117-4D27-8431-57604918D076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768622CA-3C5E-4704-98FB-DAE3C7196343}" type="pres">
      <dgm:prSet presAssocID="{B936E40A-3073-404F-9061-D086F6BDC25B}" presName="node" presStyleLbl="node1" presStyleIdx="2" presStyleCnt="5" custScaleX="1124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3744EC-51BE-4215-96C0-EC80D7DD8B99}" type="pres">
      <dgm:prSet presAssocID="{63860EE6-E97C-4D05-A818-8223C493E4E6}" presName="sibTrans" presStyleLbl="sibTrans2D1" presStyleIdx="2" presStyleCnt="4"/>
      <dgm:spPr/>
      <dgm:t>
        <a:bodyPr/>
        <a:lstStyle/>
        <a:p>
          <a:endParaRPr lang="es-MX"/>
        </a:p>
      </dgm:t>
    </dgm:pt>
    <dgm:pt modelId="{3AA1215A-ECA3-42FC-A43B-3CE0DACA7409}" type="pres">
      <dgm:prSet presAssocID="{63860EE6-E97C-4D05-A818-8223C493E4E6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0A6316A0-65CD-4901-8EA0-1EFF134E2F74}" type="pres">
      <dgm:prSet presAssocID="{EF8C3741-954F-451F-BD09-89CD5D3E38C4}" presName="node" presStyleLbl="node1" presStyleIdx="3" presStyleCnt="5" custScaleX="1124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  <dgm:pt modelId="{8CEE5EF2-6342-46FC-BCC5-F3A27FDE3603}" type="pres">
      <dgm:prSet presAssocID="{9DF38873-4E30-4936-A1B0-F732EC5B025C}" presName="sibTrans" presStyleLbl="sibTrans2D1" presStyleIdx="3" presStyleCnt="4"/>
      <dgm:spPr/>
      <dgm:t>
        <a:bodyPr/>
        <a:lstStyle/>
        <a:p>
          <a:endParaRPr lang="es-MX"/>
        </a:p>
      </dgm:t>
    </dgm:pt>
    <dgm:pt modelId="{9BEF1289-5A5C-4F82-B88C-DC88B42DE596}" type="pres">
      <dgm:prSet presAssocID="{9DF38873-4E30-4936-A1B0-F732EC5B025C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A0F0F98B-8299-462A-9FD7-71823AC57500}" type="pres">
      <dgm:prSet presAssocID="{C450FB8A-F809-4695-94D8-0EB7B452399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FC9801D-16B8-4E6A-87E9-E029B410EE35}" type="presOf" srcId="{14F0BEC6-EA02-4E34-86C9-751E5BAB491C}" destId="{44F2B207-4579-452F-A617-7D27DB5DEFCB}" srcOrd="1" destOrd="0" presId="urn:microsoft.com/office/officeart/2005/8/layout/process2"/>
    <dgm:cxn modelId="{FF1F8633-FB71-4618-8930-F672E127BCBE}" type="presOf" srcId="{EF8C3741-954F-451F-BD09-89CD5D3E38C4}" destId="{0A6316A0-65CD-4901-8EA0-1EFF134E2F74}" srcOrd="0" destOrd="0" presId="urn:microsoft.com/office/officeart/2005/8/layout/process2"/>
    <dgm:cxn modelId="{BA131557-9C6B-4376-BFC3-8EDEA76984CC}" srcId="{41AD9884-5D73-4B84-92A5-3053D049B5A9}" destId="{686E8196-809B-40DF-ABC0-C3935CA53B9A}" srcOrd="0" destOrd="0" parTransId="{C6693546-B9C3-455D-8CD2-30CACA2C6952}" sibTransId="{14F0BEC6-EA02-4E34-86C9-751E5BAB491C}"/>
    <dgm:cxn modelId="{190600EF-64DC-4FF2-BCE5-6071582EC25B}" type="presOf" srcId="{63860EE6-E97C-4D05-A818-8223C493E4E6}" destId="{3AA1215A-ECA3-42FC-A43B-3CE0DACA7409}" srcOrd="1" destOrd="0" presId="urn:microsoft.com/office/officeart/2005/8/layout/process2"/>
    <dgm:cxn modelId="{AA9B83A0-733E-4909-BFE4-BA41DA4BC499}" type="presOf" srcId="{9DF38873-4E30-4936-A1B0-F732EC5B025C}" destId="{9BEF1289-5A5C-4F82-B88C-DC88B42DE596}" srcOrd="1" destOrd="0" presId="urn:microsoft.com/office/officeart/2005/8/layout/process2"/>
    <dgm:cxn modelId="{B7F11525-1A8C-4E77-BDCF-0C6D3DF4047A}" type="presOf" srcId="{63860EE6-E97C-4D05-A818-8223C493E4E6}" destId="{7B3744EC-51BE-4215-96C0-EC80D7DD8B99}" srcOrd="0" destOrd="0" presId="urn:microsoft.com/office/officeart/2005/8/layout/process2"/>
    <dgm:cxn modelId="{38ED489D-83A3-4C99-8562-18758288F605}" type="presOf" srcId="{B936E40A-3073-404F-9061-D086F6BDC25B}" destId="{768622CA-3C5E-4704-98FB-DAE3C7196343}" srcOrd="0" destOrd="0" presId="urn:microsoft.com/office/officeart/2005/8/layout/process2"/>
    <dgm:cxn modelId="{262BA79F-7A04-4B97-9CFF-FCA75ECA626F}" type="presOf" srcId="{83B57845-D117-4D27-8431-57604918D076}" destId="{ACA43AFD-A92B-45B0-90F0-96883EDC81FC}" srcOrd="1" destOrd="0" presId="urn:microsoft.com/office/officeart/2005/8/layout/process2"/>
    <dgm:cxn modelId="{1B810712-9A4F-4F4A-85B9-A736B5C28C29}" srcId="{41AD9884-5D73-4B84-92A5-3053D049B5A9}" destId="{C450FB8A-F809-4695-94D8-0EB7B4523991}" srcOrd="4" destOrd="0" parTransId="{F6BA15B8-6CAB-4547-BE0F-F1CA208BB62A}" sibTransId="{0E2B18D6-D099-45E7-ACCA-45209D4E8710}"/>
    <dgm:cxn modelId="{B3F42111-0645-492E-893C-7E231058C9DB}" type="presOf" srcId="{C450FB8A-F809-4695-94D8-0EB7B4523991}" destId="{A0F0F98B-8299-462A-9FD7-71823AC57500}" srcOrd="0" destOrd="0" presId="urn:microsoft.com/office/officeart/2005/8/layout/process2"/>
    <dgm:cxn modelId="{2DC2291D-4123-4299-8368-A88D154DF1D4}" type="presOf" srcId="{9DF38873-4E30-4936-A1B0-F732EC5B025C}" destId="{8CEE5EF2-6342-46FC-BCC5-F3A27FDE3603}" srcOrd="0" destOrd="0" presId="urn:microsoft.com/office/officeart/2005/8/layout/process2"/>
    <dgm:cxn modelId="{77024F76-7930-484E-93C6-142764D1CC7B}" type="presOf" srcId="{686E8196-809B-40DF-ABC0-C3935CA53B9A}" destId="{C7CDCE20-0320-4C46-AA4D-73786F86B08F}" srcOrd="0" destOrd="0" presId="urn:microsoft.com/office/officeart/2005/8/layout/process2"/>
    <dgm:cxn modelId="{57B83A94-F2DA-4CCF-8FDE-6EB7AAB3AAD4}" srcId="{41AD9884-5D73-4B84-92A5-3053D049B5A9}" destId="{C97F2F87-1F16-455E-89E6-A972E7A83AB8}" srcOrd="1" destOrd="0" parTransId="{363E03B0-5D90-4048-AA6E-30F84ED8FF47}" sibTransId="{83B57845-D117-4D27-8431-57604918D076}"/>
    <dgm:cxn modelId="{CB8B4230-2C5B-4B77-9963-407238B862F4}" type="presOf" srcId="{83B57845-D117-4D27-8431-57604918D076}" destId="{9C3B57BF-E931-42CE-B17A-A8D512595F71}" srcOrd="0" destOrd="0" presId="urn:microsoft.com/office/officeart/2005/8/layout/process2"/>
    <dgm:cxn modelId="{D574F1C6-AF5D-4BE7-9AD1-8EF57182B453}" srcId="{41AD9884-5D73-4B84-92A5-3053D049B5A9}" destId="{B936E40A-3073-404F-9061-D086F6BDC25B}" srcOrd="2" destOrd="0" parTransId="{2FE020A4-1548-4F92-B670-61ACE7B09122}" sibTransId="{63860EE6-E97C-4D05-A818-8223C493E4E6}"/>
    <dgm:cxn modelId="{233BDCB6-D547-4963-8EA5-AEA600551A2D}" type="presOf" srcId="{C97F2F87-1F16-455E-89E6-A972E7A83AB8}" destId="{14917063-BCDF-4364-B050-D31CD8707E5A}" srcOrd="0" destOrd="0" presId="urn:microsoft.com/office/officeart/2005/8/layout/process2"/>
    <dgm:cxn modelId="{C178846B-2000-461B-9DDB-F54C49411FEB}" type="presOf" srcId="{14F0BEC6-EA02-4E34-86C9-751E5BAB491C}" destId="{348B85D4-B123-4D90-AB57-6DD5FAB0595A}" srcOrd="0" destOrd="0" presId="urn:microsoft.com/office/officeart/2005/8/layout/process2"/>
    <dgm:cxn modelId="{EE59C789-9EBC-40F7-B8DA-294104173816}" type="presOf" srcId="{41AD9884-5D73-4B84-92A5-3053D049B5A9}" destId="{9203ABB6-C3A4-41F9-8432-9AE49E92FCFA}" srcOrd="0" destOrd="0" presId="urn:microsoft.com/office/officeart/2005/8/layout/process2"/>
    <dgm:cxn modelId="{F0D9D835-A98D-4AF8-92AC-7670FF547E0B}" srcId="{41AD9884-5D73-4B84-92A5-3053D049B5A9}" destId="{EF8C3741-954F-451F-BD09-89CD5D3E38C4}" srcOrd="3" destOrd="0" parTransId="{F27DC575-7E5E-4755-83F8-1F3FDCF2B3FD}" sibTransId="{9DF38873-4E30-4936-A1B0-F732EC5B025C}"/>
    <dgm:cxn modelId="{4474B82D-52BB-4031-87C4-15AAF3BAA052}" type="presParOf" srcId="{9203ABB6-C3A4-41F9-8432-9AE49E92FCFA}" destId="{C7CDCE20-0320-4C46-AA4D-73786F86B08F}" srcOrd="0" destOrd="0" presId="urn:microsoft.com/office/officeart/2005/8/layout/process2"/>
    <dgm:cxn modelId="{836FEA9E-5203-4B91-BF25-29CC955F9786}" type="presParOf" srcId="{9203ABB6-C3A4-41F9-8432-9AE49E92FCFA}" destId="{348B85D4-B123-4D90-AB57-6DD5FAB0595A}" srcOrd="1" destOrd="0" presId="urn:microsoft.com/office/officeart/2005/8/layout/process2"/>
    <dgm:cxn modelId="{FF3108CA-C37F-44B4-930F-34E9FA2FC0C0}" type="presParOf" srcId="{348B85D4-B123-4D90-AB57-6DD5FAB0595A}" destId="{44F2B207-4579-452F-A617-7D27DB5DEFCB}" srcOrd="0" destOrd="0" presId="urn:microsoft.com/office/officeart/2005/8/layout/process2"/>
    <dgm:cxn modelId="{E39ED4C0-B4A7-4C74-91B8-1476A379B5A9}" type="presParOf" srcId="{9203ABB6-C3A4-41F9-8432-9AE49E92FCFA}" destId="{14917063-BCDF-4364-B050-D31CD8707E5A}" srcOrd="2" destOrd="0" presId="urn:microsoft.com/office/officeart/2005/8/layout/process2"/>
    <dgm:cxn modelId="{C4F9C5B3-2C24-4AC1-A0D2-EF92A0B2860E}" type="presParOf" srcId="{9203ABB6-C3A4-41F9-8432-9AE49E92FCFA}" destId="{9C3B57BF-E931-42CE-B17A-A8D512595F71}" srcOrd="3" destOrd="0" presId="urn:microsoft.com/office/officeart/2005/8/layout/process2"/>
    <dgm:cxn modelId="{D222A28B-F343-4A4D-9610-2EBA543EEF18}" type="presParOf" srcId="{9C3B57BF-E931-42CE-B17A-A8D512595F71}" destId="{ACA43AFD-A92B-45B0-90F0-96883EDC81FC}" srcOrd="0" destOrd="0" presId="urn:microsoft.com/office/officeart/2005/8/layout/process2"/>
    <dgm:cxn modelId="{C4863243-6CED-464C-ACFB-832FF6E4F5F6}" type="presParOf" srcId="{9203ABB6-C3A4-41F9-8432-9AE49E92FCFA}" destId="{768622CA-3C5E-4704-98FB-DAE3C7196343}" srcOrd="4" destOrd="0" presId="urn:microsoft.com/office/officeart/2005/8/layout/process2"/>
    <dgm:cxn modelId="{3A673ECA-71EE-4B49-A069-1B22A6EC5255}" type="presParOf" srcId="{9203ABB6-C3A4-41F9-8432-9AE49E92FCFA}" destId="{7B3744EC-51BE-4215-96C0-EC80D7DD8B99}" srcOrd="5" destOrd="0" presId="urn:microsoft.com/office/officeart/2005/8/layout/process2"/>
    <dgm:cxn modelId="{208AA5D2-C941-410A-963F-A502C5FEB912}" type="presParOf" srcId="{7B3744EC-51BE-4215-96C0-EC80D7DD8B99}" destId="{3AA1215A-ECA3-42FC-A43B-3CE0DACA7409}" srcOrd="0" destOrd="0" presId="urn:microsoft.com/office/officeart/2005/8/layout/process2"/>
    <dgm:cxn modelId="{A236A99C-3F14-40E2-90A7-E7A6AF394FF4}" type="presParOf" srcId="{9203ABB6-C3A4-41F9-8432-9AE49E92FCFA}" destId="{0A6316A0-65CD-4901-8EA0-1EFF134E2F74}" srcOrd="6" destOrd="0" presId="urn:microsoft.com/office/officeart/2005/8/layout/process2"/>
    <dgm:cxn modelId="{8A5AF2E3-08C4-4259-8D4B-7F1AF4AAA19D}" type="presParOf" srcId="{9203ABB6-C3A4-41F9-8432-9AE49E92FCFA}" destId="{8CEE5EF2-6342-46FC-BCC5-F3A27FDE3603}" srcOrd="7" destOrd="0" presId="urn:microsoft.com/office/officeart/2005/8/layout/process2"/>
    <dgm:cxn modelId="{C4953931-340B-4FF4-8EC0-541F78A45227}" type="presParOf" srcId="{8CEE5EF2-6342-46FC-BCC5-F3A27FDE3603}" destId="{9BEF1289-5A5C-4F82-B88C-DC88B42DE596}" srcOrd="0" destOrd="0" presId="urn:microsoft.com/office/officeart/2005/8/layout/process2"/>
    <dgm:cxn modelId="{600B958C-9F7B-43CA-9B72-AD80D890220C}" type="presParOf" srcId="{9203ABB6-C3A4-41F9-8432-9AE49E92FCFA}" destId="{A0F0F98B-8299-462A-9FD7-71823AC57500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2A7BC-D00E-41AD-B089-0B48E2C1254E}">
      <dsp:nvSpPr>
        <dsp:cNvPr id="0" name=""/>
        <dsp:cNvSpPr/>
      </dsp:nvSpPr>
      <dsp:spPr>
        <a:xfrm>
          <a:off x="2197877" y="10"/>
          <a:ext cx="3218235" cy="3218235"/>
        </a:xfrm>
        <a:prstGeom prst="ellipse">
          <a:avLst/>
        </a:prstGeom>
        <a:solidFill>
          <a:srgbClr val="92D050">
            <a:alpha val="88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Rendición de cuentas</a:t>
          </a:r>
          <a:endParaRPr lang="es-MX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sp:txBody>
      <dsp:txXfrm>
        <a:off x="2626975" y="563201"/>
        <a:ext cx="2360039" cy="1448205"/>
      </dsp:txXfrm>
    </dsp:sp>
    <dsp:sp modelId="{4B051AB0-CCA3-4D55-B537-E9B1D4DD8126}">
      <dsp:nvSpPr>
        <dsp:cNvPr id="0" name=""/>
        <dsp:cNvSpPr/>
      </dsp:nvSpPr>
      <dsp:spPr>
        <a:xfrm>
          <a:off x="3269157" y="2104929"/>
          <a:ext cx="3550067" cy="3218235"/>
        </a:xfrm>
        <a:prstGeom prst="ellipse">
          <a:avLst/>
        </a:prstGeom>
        <a:solidFill>
          <a:schemeClr val="accent6">
            <a:lumMod val="75000"/>
            <a:alpha val="64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Ciudadanía</a:t>
          </a:r>
          <a:endParaRPr lang="es-MX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sp:txBody>
      <dsp:txXfrm>
        <a:off x="4354886" y="2936306"/>
        <a:ext cx="2130040" cy="1770029"/>
      </dsp:txXfrm>
    </dsp:sp>
    <dsp:sp modelId="{88711867-1FBA-4944-ACDF-63C3003FF6AF}">
      <dsp:nvSpPr>
        <dsp:cNvPr id="0" name=""/>
        <dsp:cNvSpPr/>
      </dsp:nvSpPr>
      <dsp:spPr>
        <a:xfrm>
          <a:off x="961581" y="2078443"/>
          <a:ext cx="3368333" cy="3218235"/>
        </a:xfrm>
        <a:prstGeom prst="ellipse">
          <a:avLst/>
        </a:prstGeom>
        <a:solidFill>
          <a:schemeClr val="bg2">
            <a:lumMod val="40000"/>
            <a:lumOff val="60000"/>
            <a:alpha val="59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rPr>
            <a:t>Transparencia</a:t>
          </a:r>
          <a:endParaRPr lang="es-MX" sz="2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anose="02040502050505030304" pitchFamily="18" charset="0"/>
          </a:endParaRPr>
        </a:p>
      </dsp:txBody>
      <dsp:txXfrm>
        <a:off x="1278766" y="2909820"/>
        <a:ext cx="2021000" cy="17700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962DA-3F6B-4069-A08F-A37FE6C57843}">
      <dsp:nvSpPr>
        <dsp:cNvPr id="0" name=""/>
        <dsp:cNvSpPr/>
      </dsp:nvSpPr>
      <dsp:spPr>
        <a:xfrm rot="16200000">
          <a:off x="374413" y="-374413"/>
          <a:ext cx="1987478" cy="2736304"/>
        </a:xfrm>
        <a:prstGeom prst="round1Rect">
          <a:avLst/>
        </a:prstGeom>
        <a:solidFill>
          <a:srgbClr val="7030A0">
            <a:alpha val="86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de Fiscalización de la Federación</a:t>
          </a:r>
        </a:p>
      </dsp:txBody>
      <dsp:txXfrm rot="16200000">
        <a:off x="622847" y="-622847"/>
        <a:ext cx="1490608" cy="2736304"/>
      </dsp:txXfrm>
    </dsp:sp>
    <dsp:sp modelId="{B70F9120-DAE6-4584-BF7C-0828B16304AC}">
      <dsp:nvSpPr>
        <dsp:cNvPr id="0" name=""/>
        <dsp:cNvSpPr/>
      </dsp:nvSpPr>
      <dsp:spPr>
        <a:xfrm>
          <a:off x="2736304" y="0"/>
          <a:ext cx="2736304" cy="1987478"/>
        </a:xfrm>
        <a:prstGeom prst="round1Rect">
          <a:avLst/>
        </a:prstGeom>
        <a:solidFill>
          <a:srgbClr val="85D7DB">
            <a:alpha val="78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Entidad especializada en Archivo</a:t>
          </a:r>
          <a:endParaRPr lang="es-MX" sz="1600" kern="1200" dirty="0"/>
        </a:p>
      </dsp:txBody>
      <dsp:txXfrm>
        <a:off x="2736304" y="0"/>
        <a:ext cx="2736304" cy="1490608"/>
      </dsp:txXfrm>
    </dsp:sp>
    <dsp:sp modelId="{178E6003-6685-4859-9A4F-47E882C9D36D}">
      <dsp:nvSpPr>
        <dsp:cNvPr id="0" name=""/>
        <dsp:cNvSpPr/>
      </dsp:nvSpPr>
      <dsp:spPr>
        <a:xfrm rot="10800000">
          <a:off x="0" y="1987478"/>
          <a:ext cx="2736304" cy="1987478"/>
        </a:xfrm>
        <a:prstGeom prst="round1Rect">
          <a:avLst/>
        </a:prstGeom>
        <a:solidFill>
          <a:srgbClr val="85D7DB">
            <a:alpha val="8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Organismo de información estadística y geografía</a:t>
          </a:r>
          <a:endParaRPr lang="es-MX" sz="1800" kern="1200" dirty="0"/>
        </a:p>
      </dsp:txBody>
      <dsp:txXfrm rot="10800000">
        <a:off x="0" y="2484347"/>
        <a:ext cx="2736304" cy="1490608"/>
      </dsp:txXfrm>
    </dsp:sp>
    <dsp:sp modelId="{6296F45A-83AF-4DF1-AD1F-106B54E92088}">
      <dsp:nvSpPr>
        <dsp:cNvPr id="0" name=""/>
        <dsp:cNvSpPr/>
      </dsp:nvSpPr>
      <dsp:spPr>
        <a:xfrm rot="5400000">
          <a:off x="3110717" y="1613064"/>
          <a:ext cx="1987478" cy="2736304"/>
        </a:xfrm>
        <a:prstGeom prst="round1Rect">
          <a:avLst/>
        </a:prstGeom>
        <a:solidFill>
          <a:srgbClr val="7030A0">
            <a:alpha val="89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Órganos Garantes Estatales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Especialista difusor</a:t>
          </a:r>
          <a:endParaRPr lang="es-MX" sz="2200" kern="1200" dirty="0"/>
        </a:p>
      </dsp:txBody>
      <dsp:txXfrm rot="5400000">
        <a:off x="3359151" y="1861499"/>
        <a:ext cx="1490608" cy="2736304"/>
      </dsp:txXfrm>
    </dsp:sp>
    <dsp:sp modelId="{10700B2A-B916-44DB-B38C-7CF3EF31A951}">
      <dsp:nvSpPr>
        <dsp:cNvPr id="0" name=""/>
        <dsp:cNvSpPr/>
      </dsp:nvSpPr>
      <dsp:spPr>
        <a:xfrm>
          <a:off x="1590873" y="1394836"/>
          <a:ext cx="2290861" cy="1185282"/>
        </a:xfrm>
        <a:prstGeom prst="roundRect">
          <a:avLst/>
        </a:prstGeom>
        <a:solidFill>
          <a:srgbClr val="94F6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Órgano Garante Federal</a:t>
          </a:r>
          <a:endParaRPr lang="es-MX" sz="20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90873" y="1394836"/>
        <a:ext cx="2290861" cy="11852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40DFA9-FF2D-4ADE-90DA-56A172826DC2}">
      <dsp:nvSpPr>
        <dsp:cNvPr id="0" name=""/>
        <dsp:cNvSpPr/>
      </dsp:nvSpPr>
      <dsp:spPr>
        <a:xfrm>
          <a:off x="2538800" y="272"/>
          <a:ext cx="1674969" cy="1674969"/>
        </a:xfrm>
        <a:prstGeom prst="ellipse">
          <a:avLst/>
        </a:prstGeom>
        <a:solidFill>
          <a:schemeClr val="bg2">
            <a:lumMod val="75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38800" y="272"/>
        <a:ext cx="1674969" cy="1674969"/>
      </dsp:txXfrm>
    </dsp:sp>
    <dsp:sp modelId="{ADD25FF9-236E-4C32-9C9D-2ED89B4AE445}">
      <dsp:nvSpPr>
        <dsp:cNvPr id="0" name=""/>
        <dsp:cNvSpPr/>
      </dsp:nvSpPr>
      <dsp:spPr>
        <a:xfrm rot="2160000">
          <a:off x="4153308" y="1270023"/>
          <a:ext cx="413951" cy="565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 rot="2160000">
        <a:off x="4153308" y="1270023"/>
        <a:ext cx="413951" cy="565302"/>
      </dsp:txXfrm>
    </dsp:sp>
    <dsp:sp modelId="{B507A9CE-DE91-4EDD-AACA-F04EC6D3D955}">
      <dsp:nvSpPr>
        <dsp:cNvPr id="0" name=""/>
        <dsp:cNvSpPr/>
      </dsp:nvSpPr>
      <dsp:spPr>
        <a:xfrm>
          <a:off x="4478497" y="1478137"/>
          <a:ext cx="1863788" cy="1674969"/>
        </a:xfrm>
        <a:prstGeom prst="ellipse">
          <a:avLst/>
        </a:prstGeom>
        <a:solidFill>
          <a:schemeClr val="bg2">
            <a:lumMod val="75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Organismos garantes estatales</a:t>
          </a:r>
          <a:endParaRPr lang="es-MX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8497" y="1478137"/>
        <a:ext cx="1863788" cy="1674969"/>
      </dsp:txXfrm>
    </dsp:sp>
    <dsp:sp modelId="{EFF5B6C6-C5AB-423F-ACE0-1D8BCAB5573F}">
      <dsp:nvSpPr>
        <dsp:cNvPr id="0" name=""/>
        <dsp:cNvSpPr/>
      </dsp:nvSpPr>
      <dsp:spPr>
        <a:xfrm rot="6480000">
          <a:off x="4804207" y="3220435"/>
          <a:ext cx="440708" cy="565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6480000">
        <a:off x="4804207" y="3220435"/>
        <a:ext cx="440708" cy="565302"/>
      </dsp:txXfrm>
    </dsp:sp>
    <dsp:sp modelId="{F8CF8E8D-4C39-4F6F-848F-63597FD5F49E}">
      <dsp:nvSpPr>
        <dsp:cNvPr id="0" name=""/>
        <dsp:cNvSpPr/>
      </dsp:nvSpPr>
      <dsp:spPr>
        <a:xfrm>
          <a:off x="3795947" y="3869373"/>
          <a:ext cx="1674969" cy="1674969"/>
        </a:xfrm>
        <a:prstGeom prst="ellipse">
          <a:avLst/>
        </a:prstGeom>
        <a:solidFill>
          <a:schemeClr val="bg2">
            <a:lumMod val="75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5947" y="3869373"/>
        <a:ext cx="1674969" cy="1674969"/>
      </dsp:txXfrm>
    </dsp:sp>
    <dsp:sp modelId="{6A5D9BFC-B03C-4F51-8A0B-ACCD1097801F}">
      <dsp:nvSpPr>
        <dsp:cNvPr id="0" name=""/>
        <dsp:cNvSpPr/>
      </dsp:nvSpPr>
      <dsp:spPr>
        <a:xfrm rot="10800000">
          <a:off x="3166453" y="4424207"/>
          <a:ext cx="444842" cy="565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 rot="10800000">
        <a:off x="3166453" y="4424207"/>
        <a:ext cx="444842" cy="565302"/>
      </dsp:txXfrm>
    </dsp:sp>
    <dsp:sp modelId="{E59841FA-E224-4CF6-9EB5-E578E0E84331}">
      <dsp:nvSpPr>
        <dsp:cNvPr id="0" name=""/>
        <dsp:cNvSpPr/>
      </dsp:nvSpPr>
      <dsp:spPr>
        <a:xfrm>
          <a:off x="1281653" y="3869373"/>
          <a:ext cx="1674969" cy="1674969"/>
        </a:xfrm>
        <a:prstGeom prst="ellipse">
          <a:avLst/>
        </a:prstGeom>
        <a:solidFill>
          <a:schemeClr val="bg2">
            <a:lumMod val="75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1653" y="3869373"/>
        <a:ext cx="1674969" cy="1674969"/>
      </dsp:txXfrm>
    </dsp:sp>
    <dsp:sp modelId="{61BD8CB3-FE55-44C6-90E1-558A330282D4}">
      <dsp:nvSpPr>
        <dsp:cNvPr id="0" name=""/>
        <dsp:cNvSpPr/>
      </dsp:nvSpPr>
      <dsp:spPr>
        <a:xfrm rot="15120000">
          <a:off x="1512127" y="3240563"/>
          <a:ext cx="444842" cy="565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dirty="0"/>
        </a:p>
      </dsp:txBody>
      <dsp:txXfrm rot="15120000">
        <a:off x="1512127" y="3240563"/>
        <a:ext cx="444842" cy="565302"/>
      </dsp:txXfrm>
    </dsp:sp>
    <dsp:sp modelId="{5AE8E2AE-35CD-45EB-9901-30497103F9BE}">
      <dsp:nvSpPr>
        <dsp:cNvPr id="0" name=""/>
        <dsp:cNvSpPr/>
      </dsp:nvSpPr>
      <dsp:spPr>
        <a:xfrm>
          <a:off x="504693" y="1478137"/>
          <a:ext cx="1674969" cy="1674969"/>
        </a:xfrm>
        <a:prstGeom prst="ellipse">
          <a:avLst/>
        </a:prstGeom>
        <a:solidFill>
          <a:schemeClr val="bg2">
            <a:lumMod val="7500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693" y="1478137"/>
        <a:ext cx="1674969" cy="1674969"/>
      </dsp:txXfrm>
    </dsp:sp>
    <dsp:sp modelId="{FF4060A5-802B-4CA7-A8EF-FC376E6625CC}">
      <dsp:nvSpPr>
        <dsp:cNvPr id="0" name=""/>
        <dsp:cNvSpPr/>
      </dsp:nvSpPr>
      <dsp:spPr>
        <a:xfrm rot="19440000">
          <a:off x="2126625" y="1301439"/>
          <a:ext cx="444842" cy="565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 rot="19440000">
        <a:off x="2126625" y="1301439"/>
        <a:ext cx="444842" cy="5653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E0663E-EEAC-47C8-887C-9162AE22B8CD}">
      <dsp:nvSpPr>
        <dsp:cNvPr id="0" name=""/>
        <dsp:cNvSpPr/>
      </dsp:nvSpPr>
      <dsp:spPr>
        <a:xfrm>
          <a:off x="172310" y="689"/>
          <a:ext cx="2929694" cy="14648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de Transparencia y Acceso a la Información del Estado de México y Municipios 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310" y="689"/>
        <a:ext cx="2929694" cy="1464847"/>
      </dsp:txXfrm>
    </dsp:sp>
    <dsp:sp modelId="{215F057E-C22A-497C-A68D-126D51F97076}">
      <dsp:nvSpPr>
        <dsp:cNvPr id="0" name=""/>
        <dsp:cNvSpPr/>
      </dsp:nvSpPr>
      <dsp:spPr>
        <a:xfrm>
          <a:off x="465279" y="1465536"/>
          <a:ext cx="292969" cy="1098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635"/>
              </a:lnTo>
              <a:lnTo>
                <a:pt x="292969" y="10986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32C4F-7DCA-4437-A639-D01C7A34263D}">
      <dsp:nvSpPr>
        <dsp:cNvPr id="0" name=""/>
        <dsp:cNvSpPr/>
      </dsp:nvSpPr>
      <dsp:spPr>
        <a:xfrm>
          <a:off x="758248" y="1831748"/>
          <a:ext cx="2343755" cy="1464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Artículo 12</a:t>
          </a:r>
          <a:endParaRPr lang="es-MX" sz="2700" kern="1200" dirty="0"/>
        </a:p>
      </dsp:txBody>
      <dsp:txXfrm>
        <a:off x="758248" y="1831748"/>
        <a:ext cx="2343755" cy="1464847"/>
      </dsp:txXfrm>
    </dsp:sp>
    <dsp:sp modelId="{6E6D2112-E2A2-432C-B6DC-CB950F6940FB}">
      <dsp:nvSpPr>
        <dsp:cNvPr id="0" name=""/>
        <dsp:cNvSpPr/>
      </dsp:nvSpPr>
      <dsp:spPr>
        <a:xfrm>
          <a:off x="465279" y="1465536"/>
          <a:ext cx="292969" cy="292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694"/>
              </a:lnTo>
              <a:lnTo>
                <a:pt x="292969" y="2929694"/>
              </a:lnTo>
            </a:path>
          </a:pathLst>
        </a:custGeom>
        <a:noFill/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51CE6-D9B0-47FD-B93C-D913037FF199}">
      <dsp:nvSpPr>
        <dsp:cNvPr id="0" name=""/>
        <dsp:cNvSpPr/>
      </dsp:nvSpPr>
      <dsp:spPr>
        <a:xfrm>
          <a:off x="758248" y="3662807"/>
          <a:ext cx="2343755" cy="1464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23 obligaciones</a:t>
          </a:r>
          <a:endParaRPr lang="es-MX" sz="2700" kern="1200" dirty="0"/>
        </a:p>
      </dsp:txBody>
      <dsp:txXfrm>
        <a:off x="758248" y="3662807"/>
        <a:ext cx="2343755" cy="1464847"/>
      </dsp:txXfrm>
    </dsp:sp>
    <dsp:sp modelId="{5919E420-173C-42EC-9E94-498C419E2C0E}">
      <dsp:nvSpPr>
        <dsp:cNvPr id="0" name=""/>
        <dsp:cNvSpPr/>
      </dsp:nvSpPr>
      <dsp:spPr>
        <a:xfrm>
          <a:off x="3834427" y="689"/>
          <a:ext cx="2929694" cy="14648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Ley General de Transparencia y Acceso a la Información Pública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34427" y="689"/>
        <a:ext cx="2929694" cy="1464847"/>
      </dsp:txXfrm>
    </dsp:sp>
    <dsp:sp modelId="{0D8C9AF1-531A-43E7-A0CE-2A48E1FE1B0F}">
      <dsp:nvSpPr>
        <dsp:cNvPr id="0" name=""/>
        <dsp:cNvSpPr/>
      </dsp:nvSpPr>
      <dsp:spPr>
        <a:xfrm>
          <a:off x="4127397" y="1465536"/>
          <a:ext cx="292969" cy="1098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635"/>
              </a:lnTo>
              <a:lnTo>
                <a:pt x="292969" y="109863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A769A-8041-4318-9884-4E917669390B}">
      <dsp:nvSpPr>
        <dsp:cNvPr id="0" name=""/>
        <dsp:cNvSpPr/>
      </dsp:nvSpPr>
      <dsp:spPr>
        <a:xfrm>
          <a:off x="4420366" y="1831748"/>
          <a:ext cx="2343755" cy="1464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Artículo 70</a:t>
          </a:r>
          <a:endParaRPr lang="es-MX" sz="2700" kern="1200" dirty="0"/>
        </a:p>
      </dsp:txBody>
      <dsp:txXfrm>
        <a:off x="4420366" y="1831748"/>
        <a:ext cx="2343755" cy="1464847"/>
      </dsp:txXfrm>
    </dsp:sp>
    <dsp:sp modelId="{B70F3819-3328-4430-B3A3-1CB219EE6CA2}">
      <dsp:nvSpPr>
        <dsp:cNvPr id="0" name=""/>
        <dsp:cNvSpPr/>
      </dsp:nvSpPr>
      <dsp:spPr>
        <a:xfrm>
          <a:off x="4127397" y="1465536"/>
          <a:ext cx="292969" cy="292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694"/>
              </a:lnTo>
              <a:lnTo>
                <a:pt x="292969" y="2929694"/>
              </a:lnTo>
            </a:path>
          </a:pathLst>
        </a:custGeom>
        <a:noFill/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6C13E-0F81-46A4-8D4B-89776411426D}">
      <dsp:nvSpPr>
        <dsp:cNvPr id="0" name=""/>
        <dsp:cNvSpPr/>
      </dsp:nvSpPr>
      <dsp:spPr>
        <a:xfrm>
          <a:off x="4420366" y="3662807"/>
          <a:ext cx="2343755" cy="1464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48 obligaciones comunes</a:t>
          </a:r>
          <a:endParaRPr lang="es-MX" sz="2700" kern="1200" dirty="0"/>
        </a:p>
      </dsp:txBody>
      <dsp:txXfrm>
        <a:off x="4420366" y="3662807"/>
        <a:ext cx="2343755" cy="146484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CDCE20-0320-4C46-AA4D-73786F86B08F}">
      <dsp:nvSpPr>
        <dsp:cNvPr id="0" name=""/>
        <dsp:cNvSpPr/>
      </dsp:nvSpPr>
      <dsp:spPr>
        <a:xfrm>
          <a:off x="1424392" y="668"/>
          <a:ext cx="4135991" cy="781610"/>
        </a:xfrm>
        <a:prstGeom prst="roundRect">
          <a:avLst>
            <a:gd name="adj" fmla="val 10000"/>
          </a:avLst>
        </a:prstGeom>
        <a:solidFill>
          <a:srgbClr val="90CC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Rendición de cuentas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4392" y="668"/>
        <a:ext cx="4135991" cy="781610"/>
      </dsp:txXfrm>
    </dsp:sp>
    <dsp:sp modelId="{348B85D4-B123-4D90-AB57-6DD5FAB0595A}">
      <dsp:nvSpPr>
        <dsp:cNvPr id="0" name=""/>
        <dsp:cNvSpPr/>
      </dsp:nvSpPr>
      <dsp:spPr>
        <a:xfrm rot="5400000">
          <a:off x="3345836" y="801818"/>
          <a:ext cx="293103" cy="351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5400000">
        <a:off x="3345836" y="801818"/>
        <a:ext cx="293103" cy="351724"/>
      </dsp:txXfrm>
    </dsp:sp>
    <dsp:sp modelId="{14917063-BCDF-4364-B050-D31CD8707E5A}">
      <dsp:nvSpPr>
        <dsp:cNvPr id="0" name=""/>
        <dsp:cNvSpPr/>
      </dsp:nvSpPr>
      <dsp:spPr>
        <a:xfrm>
          <a:off x="2495737" y="1173083"/>
          <a:ext cx="1993300" cy="781610"/>
        </a:xfrm>
        <a:prstGeom prst="roundRect">
          <a:avLst>
            <a:gd name="adj" fmla="val 10000"/>
          </a:avLst>
        </a:prstGeom>
        <a:solidFill>
          <a:srgbClr val="90CC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Comprensible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5737" y="1173083"/>
        <a:ext cx="1993300" cy="781610"/>
      </dsp:txXfrm>
    </dsp:sp>
    <dsp:sp modelId="{9C3B57BF-E931-42CE-B17A-A8D512595F71}">
      <dsp:nvSpPr>
        <dsp:cNvPr id="0" name=""/>
        <dsp:cNvSpPr/>
      </dsp:nvSpPr>
      <dsp:spPr>
        <a:xfrm rot="5400000">
          <a:off x="3345836" y="1974233"/>
          <a:ext cx="293103" cy="351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5400000">
        <a:off x="3345836" y="1974233"/>
        <a:ext cx="293103" cy="351724"/>
      </dsp:txXfrm>
    </dsp:sp>
    <dsp:sp modelId="{768622CA-3C5E-4704-98FB-DAE3C7196343}">
      <dsp:nvSpPr>
        <dsp:cNvPr id="0" name=""/>
        <dsp:cNvSpPr/>
      </dsp:nvSpPr>
      <dsp:spPr>
        <a:xfrm>
          <a:off x="2495737" y="2345498"/>
          <a:ext cx="1993300" cy="781610"/>
        </a:xfrm>
        <a:prstGeom prst="roundRect">
          <a:avLst>
            <a:gd name="adj" fmla="val 10000"/>
          </a:avLst>
        </a:prstGeom>
        <a:solidFill>
          <a:srgbClr val="90CC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Medible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5737" y="2345498"/>
        <a:ext cx="1993300" cy="781610"/>
      </dsp:txXfrm>
    </dsp:sp>
    <dsp:sp modelId="{7B3744EC-51BE-4215-96C0-EC80D7DD8B99}">
      <dsp:nvSpPr>
        <dsp:cNvPr id="0" name=""/>
        <dsp:cNvSpPr/>
      </dsp:nvSpPr>
      <dsp:spPr>
        <a:xfrm rot="5400000">
          <a:off x="3345836" y="3146649"/>
          <a:ext cx="293103" cy="351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5400000">
        <a:off x="3345836" y="3146649"/>
        <a:ext cx="293103" cy="351724"/>
      </dsp:txXfrm>
    </dsp:sp>
    <dsp:sp modelId="{0A6316A0-65CD-4901-8EA0-1EFF134E2F74}">
      <dsp:nvSpPr>
        <dsp:cNvPr id="0" name=""/>
        <dsp:cNvSpPr/>
      </dsp:nvSpPr>
      <dsp:spPr>
        <a:xfrm>
          <a:off x="2495737" y="3517914"/>
          <a:ext cx="1993300" cy="781610"/>
        </a:xfrm>
        <a:prstGeom prst="roundRect">
          <a:avLst/>
        </a:prstGeom>
        <a:solidFill>
          <a:srgbClr val="90CC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Veraz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5737" y="3517914"/>
        <a:ext cx="1993300" cy="781610"/>
      </dsp:txXfrm>
    </dsp:sp>
    <dsp:sp modelId="{8CEE5EF2-6342-46FC-BCC5-F3A27FDE3603}">
      <dsp:nvSpPr>
        <dsp:cNvPr id="0" name=""/>
        <dsp:cNvSpPr/>
      </dsp:nvSpPr>
      <dsp:spPr>
        <a:xfrm rot="5400000">
          <a:off x="3345836" y="4319064"/>
          <a:ext cx="293103" cy="351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5400000">
        <a:off x="3345836" y="4319064"/>
        <a:ext cx="293103" cy="351724"/>
      </dsp:txXfrm>
    </dsp:sp>
    <dsp:sp modelId="{A0F0F98B-8299-462A-9FD7-71823AC57500}">
      <dsp:nvSpPr>
        <dsp:cNvPr id="0" name=""/>
        <dsp:cNvSpPr/>
      </dsp:nvSpPr>
      <dsp:spPr>
        <a:xfrm>
          <a:off x="2605901" y="4690329"/>
          <a:ext cx="1772972" cy="781610"/>
        </a:xfrm>
        <a:prstGeom prst="roundRect">
          <a:avLst>
            <a:gd name="adj" fmla="val 10000"/>
          </a:avLst>
        </a:prstGeom>
        <a:solidFill>
          <a:srgbClr val="90CCD8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Oportuna</a:t>
          </a:r>
          <a:endParaRPr lang="es-MX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5901" y="4690329"/>
        <a:ext cx="1772972" cy="781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7526ABD-AEB1-4AD0-B561-9194818CF899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A46D9EE-F6DB-4A54-93C2-0FE8E1E9A1C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3777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F71F915-AAC8-4A97-A8B5-C44DF3133292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2A31246-AF0C-48F4-BC42-441E95B139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985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9732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4269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7050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00640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3117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895460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6676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72518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811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8248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11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296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0951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0996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732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3935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1451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4F0FEE-CD51-41AD-AE0E-3206576CBE0F}" type="datetimeFigureOut">
              <a:rPr lang="es-MX" smtClean="0"/>
              <a:pPr/>
              <a:t>18/09/2015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3580-1284-41CD-9451-9513912F8B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76198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880320" cy="1914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6" name="5 CuadroTexto"/>
          <p:cNvSpPr txBox="1"/>
          <p:nvPr/>
        </p:nvSpPr>
        <p:spPr>
          <a:xfrm>
            <a:off x="1243925" y="2276872"/>
            <a:ext cx="68369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Palatino Linotype" panose="02040502050505030304" pitchFamily="18" charset="0"/>
              </a:rPr>
              <a:t>Gira de la Transparencia para la Armonización de la Ley General de Transparencia: Alcances y Retos</a:t>
            </a:r>
          </a:p>
          <a:p>
            <a:pPr algn="ctr"/>
            <a:r>
              <a:rPr lang="es-MX" sz="3200" b="1" dirty="0" smtClean="0">
                <a:latin typeface="Palatino Linotype" panose="02040502050505030304" pitchFamily="18" charset="0"/>
              </a:rPr>
              <a:t>Estado de México</a:t>
            </a:r>
          </a:p>
          <a:p>
            <a:pPr algn="ctr"/>
            <a:endParaRPr lang="es-MX" sz="4000" b="1" dirty="0">
              <a:solidFill>
                <a:schemeClr val="accent5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s-MX" sz="2800" b="1" dirty="0" smtClean="0">
                <a:latin typeface="Palatino Linotype" panose="02040502050505030304" pitchFamily="18" charset="0"/>
              </a:rPr>
              <a:t>Rendición de Cuentas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948264" y="6237312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Palatino Linotype" panose="02040502050505030304" pitchFamily="18" charset="0"/>
              </a:rPr>
              <a:t>Septiembre 2015</a:t>
            </a:r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7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086934" y="346006"/>
            <a:ext cx="504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b="1" dirty="0" smtClean="0">
                <a:latin typeface="Palatino Linotype" panose="02040502050505030304" pitchFamily="18" charset="0"/>
              </a:rPr>
              <a:t>Rendición de Cuentas 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pic>
        <p:nvPicPr>
          <p:cNvPr id="1030" name="Picture 6" descr="rendicion de cuentas transparenc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05408"/>
            <a:ext cx="2889321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99592" y="4630631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Palatino Linotype" panose="02040502050505030304" pitchFamily="18" charset="0"/>
              </a:rPr>
              <a:t>Acciones encaminadas a informar, justificar y determinar la responsabilidad del ejercicio de los recursos</a:t>
            </a:r>
            <a:endParaRPr lang="es-MX" sz="2400" dirty="0">
              <a:latin typeface="Palatino Linotype" panose="02040502050505030304" pitchFamily="18" charset="0"/>
            </a:endParaRPr>
          </a:p>
        </p:txBody>
      </p:sp>
      <p:pic>
        <p:nvPicPr>
          <p:cNvPr id="1032" name="Picture 8" descr="Resultado de imagen para rendir cuent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665" y="719701"/>
            <a:ext cx="2630269" cy="17281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echa doblada hacia arriba 8"/>
          <p:cNvSpPr/>
          <p:nvPr/>
        </p:nvSpPr>
        <p:spPr>
          <a:xfrm rot="5400000">
            <a:off x="3836168" y="2333128"/>
            <a:ext cx="1111624" cy="1656184"/>
          </a:xfrm>
          <a:prstGeom prst="bentUpArrow">
            <a:avLst>
              <a:gd name="adj1" fmla="val 25000"/>
              <a:gd name="adj2" fmla="val 26102"/>
              <a:gd name="adj3" fmla="val 2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18669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136640479"/>
              </p:ext>
            </p:extLst>
          </p:nvPr>
        </p:nvGraphicFramePr>
        <p:xfrm>
          <a:off x="791580" y="81499"/>
          <a:ext cx="7704856" cy="536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043608" y="573325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 Transparencia y la Rendición de Cuentas,</a:t>
            </a:r>
          </a:p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términos que se encuentran ligados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6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43608" y="404664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Artículo 6 apartado A</a:t>
            </a:r>
          </a:p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último párrafo </a:t>
            </a:r>
          </a:p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Constitución Política de los Estados Unidos Mexicanos 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="" xmlns:p14="http://schemas.microsoft.com/office/powerpoint/2010/main" val="1844699276"/>
              </p:ext>
            </p:extLst>
          </p:nvPr>
        </p:nvGraphicFramePr>
        <p:xfrm>
          <a:off x="3347864" y="2636912"/>
          <a:ext cx="5472608" cy="3974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utoShape 2" descr="Resultado de imagen para transparen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16216" y="422598"/>
            <a:ext cx="2189664" cy="142564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07975" y="3717032"/>
            <a:ext cx="197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Fortalecer la rendición de cuentas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339752" y="3861048"/>
            <a:ext cx="792088" cy="936104"/>
          </a:xfrm>
          <a:prstGeom prst="rightArrow">
            <a:avLst/>
          </a:prstGeom>
          <a:solidFill>
            <a:srgbClr val="90CCD8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73528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7 CuadroTexto"/>
          <p:cNvSpPr txBox="1"/>
          <p:nvPr/>
        </p:nvSpPr>
        <p:spPr>
          <a:xfrm>
            <a:off x="3066052" y="188640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Sistema Nacional de Transparencia</a:t>
            </a:r>
          </a:p>
          <a:p>
            <a:pPr algn="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23 de junio de 2015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="" xmlns:p14="http://schemas.microsoft.com/office/powerpoint/2010/main" val="1378824829"/>
              </p:ext>
            </p:extLst>
          </p:nvPr>
        </p:nvGraphicFramePr>
        <p:xfrm>
          <a:off x="1259632" y="1124744"/>
          <a:ext cx="68469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79912" y="3068960"/>
            <a:ext cx="1783180" cy="17281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71" y="5435159"/>
            <a:ext cx="1355445" cy="72008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388" y="5552312"/>
            <a:ext cx="1143000" cy="4857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412" y="2941129"/>
            <a:ext cx="1009640" cy="99192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385" y="1592560"/>
            <a:ext cx="1344233" cy="6760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469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CuadroTexto"/>
          <p:cNvSpPr txBox="1"/>
          <p:nvPr/>
        </p:nvSpPr>
        <p:spPr>
          <a:xfrm>
            <a:off x="3923928" y="4462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Obligaciones de transparencia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375084057"/>
              </p:ext>
            </p:extLst>
          </p:nvPr>
        </p:nvGraphicFramePr>
        <p:xfrm>
          <a:off x="1259632" y="1196752"/>
          <a:ext cx="693643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533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CuadroTexto"/>
          <p:cNvSpPr txBox="1"/>
          <p:nvPr/>
        </p:nvSpPr>
        <p:spPr>
          <a:xfrm>
            <a:off x="2843808" y="44624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Importancia de la Rendición de Cuentas</a:t>
            </a:r>
            <a:endParaRPr lang="es-MX" sz="28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224299843"/>
              </p:ext>
            </p:extLst>
          </p:nvPr>
        </p:nvGraphicFramePr>
        <p:xfrm>
          <a:off x="1043608" y="1196752"/>
          <a:ext cx="69847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7850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10982</TotalTime>
  <Words>164</Words>
  <Application>Microsoft Office PowerPoint</Application>
  <PresentationFormat>Presentación en pantalla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Cervera</dc:creator>
  <cp:lastModifiedBy>Leslie Serrano</cp:lastModifiedBy>
  <cp:revision>497</cp:revision>
  <cp:lastPrinted>2015-08-03T15:49:49Z</cp:lastPrinted>
  <dcterms:created xsi:type="dcterms:W3CDTF">2014-06-29T18:37:08Z</dcterms:created>
  <dcterms:modified xsi:type="dcterms:W3CDTF">2015-09-18T16:54:16Z</dcterms:modified>
</cp:coreProperties>
</file>